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  <p:sldMasterId id="2147483691" r:id="rId5"/>
    <p:sldMasterId id="2147483703" r:id="rId6"/>
    <p:sldMasterId id="2147483722" r:id="rId7"/>
  </p:sldMasterIdLst>
  <p:notesMasterIdLst>
    <p:notesMasterId r:id="rId20"/>
  </p:notesMasterIdLst>
  <p:sldIdLst>
    <p:sldId id="306" r:id="rId8"/>
    <p:sldId id="307" r:id="rId9"/>
    <p:sldId id="32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25" r:id="rId18"/>
    <p:sldId id="326" r:id="rId19"/>
    <p:sldId id="329" r:id="rId21"/>
    <p:sldId id="341" r:id="rId22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2"/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A61A480-28E3-4BE2-85CA-0F5A14514A7E}" styleName="{d4d03508-e61a-4071-856a-a20e9eb58eed}">
    <a:band1H>
      <a:tcTxStyle>
        <a:fontRef idx="none">
          <a:prstClr val="black"/>
        </a:fontRef>
      </a:tcTxStyle>
      <a:tcStyle>
        <a:tcBdr/>
        <a:fill>
          <a:solidFill>
            <a:srgbClr val="FFFFFF"/>
          </a:solidFill>
        </a:fill>
      </a:tcStyle>
    </a:band1H>
    <a:band2H>
      <a:tcTxStyle>
        <a:fontRef idx="none">
          <a:prstClr val="black"/>
        </a:fontRef>
      </a:tcTxStyle>
      <a:tcStyle>
        <a:tcBdr/>
        <a:fill>
          <a:solidFill>
            <a:srgbClr val="F6F6F6"/>
          </a:solidFill>
        </a:fill>
      </a:tcStyle>
    </a:band2H>
    <a:lastRow>
      <a:tcTxStyle>
        <a:fontRef idx="none">
          <a:prstClr val="black"/>
        </a:fontRef>
      </a:tcTxStyle>
      <a:tcStyle>
        <a:tcBdr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E7BDB9"/>
          </a:solidFill>
        </a:fill>
      </a:tcStyle>
    </a:lastRow>
    <a:firstRow>
      <a:tcTxStyle>
        <a:fontRef idx="none">
          <a:prstClr val="black"/>
        </a:fontRef>
      </a:tcTxStyle>
      <a:tcStyle>
        <a:tcBdr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E7BDB9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7" Type="http://schemas.openxmlformats.org/officeDocument/2006/relationships/tags" Target="tags/tag487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基础功能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CFFF-80EE-4EC7-ADDB-FC093A319A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tags" Target="../tags/tag4.xml"/><Relationship Id="rId3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tags" Target="../tags/tag6.xml"/><Relationship Id="rId3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tags" Target="../tags/tag11.xm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tags" Target="../tags/tag13.xml"/><Relationship Id="rId3" Type="http://schemas.openxmlformats.org/officeDocument/2006/relationships/image" Target="../media/image2.png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5.xml"/><Relationship Id="rId3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7.xml"/><Relationship Id="rId3" Type="http://schemas.openxmlformats.org/officeDocument/2006/relationships/image" Target="../media/image2.png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19.xml"/><Relationship Id="rId3" Type="http://schemas.openxmlformats.org/officeDocument/2006/relationships/image" Target="../media/image2.png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tags" Target="../tags/tag21.xml"/><Relationship Id="rId3" Type="http://schemas.openxmlformats.org/officeDocument/2006/relationships/image" Target="../media/image2.png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image" Target="../media/image1.png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image" Target="../media/image2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image" Target="../media/image2.png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image" Target="../media/image2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image" Target="../media/image2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image" Target="../media/image2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image" Target="../media/image2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tags" Target="../tags/tag90.xml"/><Relationship Id="rId3" Type="http://schemas.openxmlformats.org/officeDocument/2006/relationships/image" Target="../media/image1.png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4" Type="http://schemas.openxmlformats.org/officeDocument/2006/relationships/tags" Target="../tags/tag92.xml"/><Relationship Id="rId3" Type="http://schemas.openxmlformats.org/officeDocument/2006/relationships/image" Target="../media/image2.png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image" Target="../media/image2.png"/><Relationship Id="rId4" Type="http://schemas.openxmlformats.org/officeDocument/2006/relationships/tags" Target="../tags/tag94.xml"/><Relationship Id="rId3" Type="http://schemas.openxmlformats.org/officeDocument/2006/relationships/image" Target="../media/image3.png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4" Type="http://schemas.openxmlformats.org/officeDocument/2006/relationships/tags" Target="../tags/tag99.xml"/><Relationship Id="rId3" Type="http://schemas.openxmlformats.org/officeDocument/2006/relationships/image" Target="../media/image2.png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4" Type="http://schemas.openxmlformats.org/officeDocument/2006/relationships/tags" Target="../tags/tag101.xml"/><Relationship Id="rId3" Type="http://schemas.openxmlformats.org/officeDocument/2006/relationships/image" Target="../media/image2.png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03.xml"/><Relationship Id="rId3" Type="http://schemas.openxmlformats.org/officeDocument/2006/relationships/image" Target="../media/image4.png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tags" Target="../tags/tag105.xml"/><Relationship Id="rId3" Type="http://schemas.openxmlformats.org/officeDocument/2006/relationships/image" Target="../media/image2.png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tags" Target="../tags/tag107.xml"/><Relationship Id="rId3" Type="http://schemas.openxmlformats.org/officeDocument/2006/relationships/image" Target="../media/image2.png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tags" Target="../tags/tag109.xml"/><Relationship Id="rId3" Type="http://schemas.openxmlformats.org/officeDocument/2006/relationships/image" Target="../media/image2.png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image" Target="../media/image1.png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image" Target="../media/image2.png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2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image" Target="../media/image2.png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image" Target="../media/image2.png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image" Target="../media/image2.png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image" Target="../media/image2.png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image" Target="../media/image2.png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image" Target="../media/image7.png"/><Relationship Id="rId6" Type="http://schemas.openxmlformats.org/officeDocument/2006/relationships/tags" Target="../tags/tag179.xml"/><Relationship Id="rId5" Type="http://schemas.openxmlformats.org/officeDocument/2006/relationships/image" Target="../media/image6.png"/><Relationship Id="rId4" Type="http://schemas.openxmlformats.org/officeDocument/2006/relationships/tags" Target="../tags/tag178.xml"/><Relationship Id="rId3" Type="http://schemas.openxmlformats.org/officeDocument/2006/relationships/image" Target="../media/image5.jpeg"/><Relationship Id="rId2" Type="http://schemas.openxmlformats.org/officeDocument/2006/relationships/tags" Target="../tags/tag177.xml"/><Relationship Id="rId13" Type="http://schemas.openxmlformats.org/officeDocument/2006/relationships/tags" Target="../tags/tag185.xml"/><Relationship Id="rId12" Type="http://schemas.openxmlformats.org/officeDocument/2006/relationships/tags" Target="../tags/tag184.xml"/><Relationship Id="rId11" Type="http://schemas.openxmlformats.org/officeDocument/2006/relationships/tags" Target="../tags/tag183.xml"/><Relationship Id="rId10" Type="http://schemas.openxmlformats.org/officeDocument/2006/relationships/tags" Target="../tags/tag182.xml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tags" Target="../tags/tag190.xml"/><Relationship Id="rId7" Type="http://schemas.openxmlformats.org/officeDocument/2006/relationships/tags" Target="../tags/tag189.xml"/><Relationship Id="rId6" Type="http://schemas.openxmlformats.org/officeDocument/2006/relationships/tags" Target="../tags/tag188.xml"/><Relationship Id="rId5" Type="http://schemas.openxmlformats.org/officeDocument/2006/relationships/image" Target="../media/image8.png"/><Relationship Id="rId4" Type="http://schemas.openxmlformats.org/officeDocument/2006/relationships/tags" Target="../tags/tag187.xml"/><Relationship Id="rId3" Type="http://schemas.openxmlformats.org/officeDocument/2006/relationships/image" Target="../media/image5.jpeg"/><Relationship Id="rId2" Type="http://schemas.openxmlformats.org/officeDocument/2006/relationships/tags" Target="../tags/tag186.xml"/><Relationship Id="rId11" Type="http://schemas.openxmlformats.org/officeDocument/2006/relationships/tags" Target="../tags/tag193.xml"/><Relationship Id="rId10" Type="http://schemas.openxmlformats.org/officeDocument/2006/relationships/tags" Target="../tags/tag192.xml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tags" Target="../tags/tag197.xml"/><Relationship Id="rId6" Type="http://schemas.openxmlformats.org/officeDocument/2006/relationships/tags" Target="../tags/tag196.xml"/><Relationship Id="rId5" Type="http://schemas.openxmlformats.org/officeDocument/2006/relationships/image" Target="../media/image9.png"/><Relationship Id="rId4" Type="http://schemas.openxmlformats.org/officeDocument/2006/relationships/tags" Target="../tags/tag195.xml"/><Relationship Id="rId3" Type="http://schemas.openxmlformats.org/officeDocument/2006/relationships/image" Target="../media/image5.jpeg"/><Relationship Id="rId2" Type="http://schemas.openxmlformats.org/officeDocument/2006/relationships/tags" Target="../tags/tag194.xml"/><Relationship Id="rId17" Type="http://schemas.openxmlformats.org/officeDocument/2006/relationships/tags" Target="../tags/tag207.xml"/><Relationship Id="rId16" Type="http://schemas.openxmlformats.org/officeDocument/2006/relationships/tags" Target="../tags/tag206.xml"/><Relationship Id="rId15" Type="http://schemas.openxmlformats.org/officeDocument/2006/relationships/tags" Target="../tags/tag205.xml"/><Relationship Id="rId14" Type="http://schemas.openxmlformats.org/officeDocument/2006/relationships/tags" Target="../tags/tag204.xml"/><Relationship Id="rId13" Type="http://schemas.openxmlformats.org/officeDocument/2006/relationships/tags" Target="../tags/tag203.xml"/><Relationship Id="rId12" Type="http://schemas.openxmlformats.org/officeDocument/2006/relationships/tags" Target="../tags/tag202.xml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image" Target="../media/image8.png"/><Relationship Id="rId4" Type="http://schemas.openxmlformats.org/officeDocument/2006/relationships/tags" Target="../tags/tag209.xml"/><Relationship Id="rId3" Type="http://schemas.openxmlformats.org/officeDocument/2006/relationships/image" Target="../media/image5.jpeg"/><Relationship Id="rId2" Type="http://schemas.openxmlformats.org/officeDocument/2006/relationships/tags" Target="../tags/tag208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image" Target="../media/image8.png"/><Relationship Id="rId4" Type="http://schemas.openxmlformats.org/officeDocument/2006/relationships/tags" Target="../tags/tag218.xml"/><Relationship Id="rId3" Type="http://schemas.openxmlformats.org/officeDocument/2006/relationships/image" Target="../media/image5.jpeg"/><Relationship Id="rId2" Type="http://schemas.openxmlformats.org/officeDocument/2006/relationships/tags" Target="../tags/tag217.xml"/><Relationship Id="rId14" Type="http://schemas.openxmlformats.org/officeDocument/2006/relationships/tags" Target="../tags/tag227.xml"/><Relationship Id="rId13" Type="http://schemas.openxmlformats.org/officeDocument/2006/relationships/tags" Target="../tags/tag226.xml"/><Relationship Id="rId12" Type="http://schemas.openxmlformats.org/officeDocument/2006/relationships/tags" Target="../tags/tag225.xml"/><Relationship Id="rId11" Type="http://schemas.openxmlformats.org/officeDocument/2006/relationships/tags" Target="../tags/tag224.xml"/><Relationship Id="rId10" Type="http://schemas.openxmlformats.org/officeDocument/2006/relationships/tags" Target="../tags/tag223.xml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image" Target="../media/image11.png"/><Relationship Id="rId6" Type="http://schemas.openxmlformats.org/officeDocument/2006/relationships/tags" Target="../tags/tag230.xml"/><Relationship Id="rId5" Type="http://schemas.openxmlformats.org/officeDocument/2006/relationships/image" Target="../media/image10.png"/><Relationship Id="rId4" Type="http://schemas.openxmlformats.org/officeDocument/2006/relationships/tags" Target="../tags/tag229.xml"/><Relationship Id="rId3" Type="http://schemas.openxmlformats.org/officeDocument/2006/relationships/image" Target="../media/image5.jpeg"/><Relationship Id="rId2" Type="http://schemas.openxmlformats.org/officeDocument/2006/relationships/tags" Target="../tags/tag228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image" Target="../media/image8.png"/><Relationship Id="rId4" Type="http://schemas.openxmlformats.org/officeDocument/2006/relationships/tags" Target="../tags/tag239.xml"/><Relationship Id="rId3" Type="http://schemas.openxmlformats.org/officeDocument/2006/relationships/image" Target="../media/image5.jpeg"/><Relationship Id="rId2" Type="http://schemas.openxmlformats.org/officeDocument/2006/relationships/tags" Target="../tags/tag238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9" Type="http://schemas.openxmlformats.org/officeDocument/2006/relationships/tags" Target="../tags/tag252.xml"/><Relationship Id="rId8" Type="http://schemas.openxmlformats.org/officeDocument/2006/relationships/tags" Target="../tags/tag251.xml"/><Relationship Id="rId7" Type="http://schemas.openxmlformats.org/officeDocument/2006/relationships/tags" Target="../tags/tag250.xml"/><Relationship Id="rId6" Type="http://schemas.openxmlformats.org/officeDocument/2006/relationships/tags" Target="../tags/tag249.xml"/><Relationship Id="rId5" Type="http://schemas.openxmlformats.org/officeDocument/2006/relationships/image" Target="../media/image8.png"/><Relationship Id="rId4" Type="http://schemas.openxmlformats.org/officeDocument/2006/relationships/tags" Target="../tags/tag248.xml"/><Relationship Id="rId3" Type="http://schemas.openxmlformats.org/officeDocument/2006/relationships/image" Target="../media/image5.jpeg"/><Relationship Id="rId2" Type="http://schemas.openxmlformats.org/officeDocument/2006/relationships/tags" Target="../tags/tag247.xml"/><Relationship Id="rId11" Type="http://schemas.openxmlformats.org/officeDocument/2006/relationships/tags" Target="../tags/tag254.xml"/><Relationship Id="rId10" Type="http://schemas.openxmlformats.org/officeDocument/2006/relationships/tags" Target="../tags/tag253.xml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tags" Target="../tags/tag259.xml"/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image" Target="../media/image8.png"/><Relationship Id="rId4" Type="http://schemas.openxmlformats.org/officeDocument/2006/relationships/tags" Target="../tags/tag256.xml"/><Relationship Id="rId3" Type="http://schemas.openxmlformats.org/officeDocument/2006/relationships/image" Target="../media/image5.jpeg"/><Relationship Id="rId2" Type="http://schemas.openxmlformats.org/officeDocument/2006/relationships/tags" Target="../tags/tag255.xml"/><Relationship Id="rId10" Type="http://schemas.openxmlformats.org/officeDocument/2006/relationships/tags" Target="../tags/tag261.xml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tags" Target="../tags/tag265.xml"/><Relationship Id="rId7" Type="http://schemas.openxmlformats.org/officeDocument/2006/relationships/image" Target="../media/image7.png"/><Relationship Id="rId6" Type="http://schemas.openxmlformats.org/officeDocument/2006/relationships/tags" Target="../tags/tag264.xml"/><Relationship Id="rId5" Type="http://schemas.openxmlformats.org/officeDocument/2006/relationships/image" Target="../media/image6.png"/><Relationship Id="rId4" Type="http://schemas.openxmlformats.org/officeDocument/2006/relationships/tags" Target="../tags/tag263.xml"/><Relationship Id="rId3" Type="http://schemas.openxmlformats.org/officeDocument/2006/relationships/image" Target="../media/image5.jpeg"/><Relationship Id="rId2" Type="http://schemas.openxmlformats.org/officeDocument/2006/relationships/tags" Target="../tags/tag262.xml"/><Relationship Id="rId13" Type="http://schemas.openxmlformats.org/officeDocument/2006/relationships/tags" Target="../tags/tag270.xml"/><Relationship Id="rId12" Type="http://schemas.openxmlformats.org/officeDocument/2006/relationships/tags" Target="../tags/tag269.xml"/><Relationship Id="rId11" Type="http://schemas.openxmlformats.org/officeDocument/2006/relationships/tags" Target="../tags/tag268.xml"/><Relationship Id="rId10" Type="http://schemas.openxmlformats.org/officeDocument/2006/relationships/tags" Target="../tags/tag267.xml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276.xml"/><Relationship Id="rId8" Type="http://schemas.openxmlformats.org/officeDocument/2006/relationships/tags" Target="../tags/tag275.xml"/><Relationship Id="rId7" Type="http://schemas.openxmlformats.org/officeDocument/2006/relationships/tags" Target="../tags/tag274.xml"/><Relationship Id="rId6" Type="http://schemas.openxmlformats.org/officeDocument/2006/relationships/tags" Target="../tags/tag273.xml"/><Relationship Id="rId5" Type="http://schemas.openxmlformats.org/officeDocument/2006/relationships/image" Target="../media/image8.png"/><Relationship Id="rId4" Type="http://schemas.openxmlformats.org/officeDocument/2006/relationships/tags" Target="../tags/tag272.xml"/><Relationship Id="rId3" Type="http://schemas.openxmlformats.org/officeDocument/2006/relationships/image" Target="../media/image5.jpeg"/><Relationship Id="rId2" Type="http://schemas.openxmlformats.org/officeDocument/2006/relationships/tags" Target="../tags/tag271.xml"/><Relationship Id="rId10" Type="http://schemas.openxmlformats.org/officeDocument/2006/relationships/tags" Target="../tags/tag277.xml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image" Target="../media/image8.png"/><Relationship Id="rId4" Type="http://schemas.openxmlformats.org/officeDocument/2006/relationships/tags" Target="../tags/tag279.xml"/><Relationship Id="rId3" Type="http://schemas.openxmlformats.org/officeDocument/2006/relationships/image" Target="../media/image5.jpeg"/><Relationship Id="rId2" Type="http://schemas.openxmlformats.org/officeDocument/2006/relationships/tags" Target="../tags/tag278.xml"/><Relationship Id="rId12" Type="http://schemas.openxmlformats.org/officeDocument/2006/relationships/tags" Target="../tags/tag28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292.xml"/><Relationship Id="rId8" Type="http://schemas.openxmlformats.org/officeDocument/2006/relationships/tags" Target="../tags/tag291.xml"/><Relationship Id="rId7" Type="http://schemas.openxmlformats.org/officeDocument/2006/relationships/tags" Target="../tags/tag290.xml"/><Relationship Id="rId6" Type="http://schemas.openxmlformats.org/officeDocument/2006/relationships/image" Target="../media/image8.png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image" Target="../media/image5.jpeg"/><Relationship Id="rId2" Type="http://schemas.openxmlformats.org/officeDocument/2006/relationships/tags" Target="../tags/tag287.xml"/><Relationship Id="rId12" Type="http://schemas.openxmlformats.org/officeDocument/2006/relationships/tags" Target="../tags/tag295.xml"/><Relationship Id="rId11" Type="http://schemas.openxmlformats.org/officeDocument/2006/relationships/tags" Target="../tags/tag294.xml"/><Relationship Id="rId10" Type="http://schemas.openxmlformats.org/officeDocument/2006/relationships/tags" Target="../tags/tag293.xml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image" Target="../media/image8.png"/><Relationship Id="rId5" Type="http://schemas.openxmlformats.org/officeDocument/2006/relationships/tags" Target="../tags/tag298.xml"/><Relationship Id="rId4" Type="http://schemas.openxmlformats.org/officeDocument/2006/relationships/tags" Target="../tags/tag297.xml"/><Relationship Id="rId3" Type="http://schemas.openxmlformats.org/officeDocument/2006/relationships/image" Target="../media/image5.jpeg"/><Relationship Id="rId2" Type="http://schemas.openxmlformats.org/officeDocument/2006/relationships/tags" Target="../tags/tag296.xml"/><Relationship Id="rId12" Type="http://schemas.openxmlformats.org/officeDocument/2006/relationships/tags" Target="../tags/tag304.xml"/><Relationship Id="rId11" Type="http://schemas.openxmlformats.org/officeDocument/2006/relationships/tags" Target="../tags/tag303.xml"/><Relationship Id="rId10" Type="http://schemas.openxmlformats.org/officeDocument/2006/relationships/tags" Target="../tags/tag302.xml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tags" Target="../tags/tag308.xml"/><Relationship Id="rId6" Type="http://schemas.openxmlformats.org/officeDocument/2006/relationships/image" Target="../media/image8.png"/><Relationship Id="rId5" Type="http://schemas.openxmlformats.org/officeDocument/2006/relationships/tags" Target="../tags/tag307.xml"/><Relationship Id="rId4" Type="http://schemas.openxmlformats.org/officeDocument/2006/relationships/tags" Target="../tags/tag306.xml"/><Relationship Id="rId3" Type="http://schemas.openxmlformats.org/officeDocument/2006/relationships/image" Target="../media/image5.jpeg"/><Relationship Id="rId2" Type="http://schemas.openxmlformats.org/officeDocument/2006/relationships/tags" Target="../tags/tag305.xml"/><Relationship Id="rId12" Type="http://schemas.openxmlformats.org/officeDocument/2006/relationships/tags" Target="../tags/tag313.xml"/><Relationship Id="rId11" Type="http://schemas.openxmlformats.org/officeDocument/2006/relationships/tags" Target="../tags/tag312.xml"/><Relationship Id="rId10" Type="http://schemas.openxmlformats.org/officeDocument/2006/relationships/tags" Target="../tags/tag311.xml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tags" Target="../tags/tag319.xml"/><Relationship Id="rId8" Type="http://schemas.openxmlformats.org/officeDocument/2006/relationships/tags" Target="../tags/tag318.xml"/><Relationship Id="rId7" Type="http://schemas.openxmlformats.org/officeDocument/2006/relationships/tags" Target="../tags/tag317.xml"/><Relationship Id="rId6" Type="http://schemas.openxmlformats.org/officeDocument/2006/relationships/image" Target="../media/image8.png"/><Relationship Id="rId5" Type="http://schemas.openxmlformats.org/officeDocument/2006/relationships/tags" Target="../tags/tag316.xml"/><Relationship Id="rId4" Type="http://schemas.openxmlformats.org/officeDocument/2006/relationships/tags" Target="../tags/tag315.xml"/><Relationship Id="rId3" Type="http://schemas.openxmlformats.org/officeDocument/2006/relationships/image" Target="../media/image5.jpeg"/><Relationship Id="rId2" Type="http://schemas.openxmlformats.org/officeDocument/2006/relationships/tags" Target="../tags/tag314.xml"/><Relationship Id="rId14" Type="http://schemas.openxmlformats.org/officeDocument/2006/relationships/tags" Target="../tags/tag324.xml"/><Relationship Id="rId13" Type="http://schemas.openxmlformats.org/officeDocument/2006/relationships/tags" Target="../tags/tag323.xml"/><Relationship Id="rId12" Type="http://schemas.openxmlformats.org/officeDocument/2006/relationships/tags" Target="../tags/tag322.xml"/><Relationship Id="rId11" Type="http://schemas.openxmlformats.org/officeDocument/2006/relationships/tags" Target="../tags/tag321.xml"/><Relationship Id="rId10" Type="http://schemas.openxmlformats.org/officeDocument/2006/relationships/tags" Target="../tags/tag320.xml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9" Type="http://schemas.openxmlformats.org/officeDocument/2006/relationships/tags" Target="../tags/tag330.xml"/><Relationship Id="rId8" Type="http://schemas.openxmlformats.org/officeDocument/2006/relationships/tags" Target="../tags/tag329.xml"/><Relationship Id="rId7" Type="http://schemas.openxmlformats.org/officeDocument/2006/relationships/tags" Target="../tags/tag328.xml"/><Relationship Id="rId6" Type="http://schemas.openxmlformats.org/officeDocument/2006/relationships/image" Target="../media/image8.png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image" Target="../media/image5.jpeg"/><Relationship Id="rId2" Type="http://schemas.openxmlformats.org/officeDocument/2006/relationships/tags" Target="../tags/tag325.xml"/><Relationship Id="rId12" Type="http://schemas.openxmlformats.org/officeDocument/2006/relationships/tags" Target="../tags/tag333.xml"/><Relationship Id="rId11" Type="http://schemas.openxmlformats.org/officeDocument/2006/relationships/tags" Target="../tags/tag332.xml"/><Relationship Id="rId10" Type="http://schemas.openxmlformats.org/officeDocument/2006/relationships/tags" Target="../tags/tag331.xml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3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9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3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762006" y="2063398"/>
            <a:ext cx="4826038" cy="17875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1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16384" y="1811319"/>
            <a:ext cx="323491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508639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508639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8080" y="1234440"/>
            <a:ext cx="4388531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876306" y="1781108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9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762006" y="2587151"/>
            <a:ext cx="4826038" cy="1076960"/>
          </a:xfrm>
        </p:spPr>
        <p:txBody>
          <a:bodyPr vert="horz" wrap="square" lIns="0" tIns="0" rIns="0" bIns="0" rtlCol="0" anchor="t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62006" y="1781108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5556"/>
            <a:ext cx="12192000" cy="6856730"/>
          </a:xfrm>
          <a:prstGeom prst="rect">
            <a:avLst/>
          </a:prstGeom>
        </p:spPr>
      </p:pic>
      <p:pic>
        <p:nvPicPr>
          <p:cNvPr id="5" name="图片 4" descr="1.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82041"/>
          <a:stretch>
            <a:fillRect/>
          </a:stretch>
        </p:blipFill>
        <p:spPr>
          <a:xfrm>
            <a:off x="0" y="5619686"/>
            <a:ext cx="12192622" cy="1238314"/>
          </a:xfrm>
          <a:prstGeom prst="rect">
            <a:avLst/>
          </a:prstGeom>
        </p:spPr>
      </p:pic>
      <p:pic>
        <p:nvPicPr>
          <p:cNvPr id="7" name="图片 6" descr="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41634" t="1097" r="5526" b="9832"/>
          <a:stretch>
            <a:fillRect/>
          </a:stretch>
        </p:blipFill>
        <p:spPr>
          <a:xfrm>
            <a:off x="6303645" y="732412"/>
            <a:ext cx="5688317" cy="539254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11"/>
            </p:custDataLst>
          </p:nvPr>
        </p:nvSpPr>
        <p:spPr>
          <a:xfrm>
            <a:off x="997584" y="1918356"/>
            <a:ext cx="5199177" cy="2893695"/>
          </a:xfrm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0" cap="none" spc="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20204" pitchFamily="34" charset="0"/>
                <a:ea typeface="汉仪大黑简" panose="02010600000101010101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3"/>
          <p:cNvSpPr/>
          <p:nvPr>
            <p:ph type="subTitle" idx="3" hasCustomPrompt="1"/>
            <p:custDataLst>
              <p:tags r:id="rId12"/>
            </p:custDataLst>
          </p:nvPr>
        </p:nvSpPr>
        <p:spPr>
          <a:xfrm>
            <a:off x="997584" y="1202185"/>
            <a:ext cx="5199177" cy="625366"/>
          </a:xfrm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800" b="0" i="0" u="none" strike="noStrike" kern="0" cap="none" spc="100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中黑 简" panose="00020600040101010101" charset="-122"/>
                <a:cs typeface="汉仪旗黑-35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6" name="文本占位符 4"/>
          <p:cNvSpPr/>
          <p:nvPr>
            <p:ph type="body" idx="4" hasCustomPrompt="1"/>
            <p:custDataLst>
              <p:tags r:id="rId13"/>
            </p:custDataLst>
          </p:nvPr>
        </p:nvSpPr>
        <p:spPr>
          <a:xfrm>
            <a:off x="997584" y="4985406"/>
            <a:ext cx="5199177" cy="911703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600" b="0" i="0" u="none" strike="noStrike" kern="0" cap="none" spc="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7" name="图片 6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2" name="图片 1" descr="1.4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46807" t="40363"/>
          <a:stretch>
            <a:fillRect/>
          </a:stretch>
        </p:blipFill>
        <p:spPr>
          <a:xfrm>
            <a:off x="5723234" y="2779397"/>
            <a:ext cx="6468766" cy="407860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>
            <p:custDataLst>
              <p:tags r:id="rId9"/>
            </p:custDataLst>
          </p:nvPr>
        </p:nvGrpSpPr>
        <p:grpSpPr>
          <a:xfrm>
            <a:off x="887730" y="4143212"/>
            <a:ext cx="1676400" cy="370840"/>
            <a:chOff x="2086" y="6488"/>
            <a:chExt cx="2640" cy="584"/>
          </a:xfrm>
        </p:grpSpPr>
        <p:sp>
          <p:nvSpPr>
            <p:cNvPr id="43" name="箭头: V 形 42"/>
            <p:cNvSpPr/>
            <p:nvPr>
              <p:custDataLst>
                <p:tags r:id="rId10"/>
              </p:custDataLst>
            </p:nvPr>
          </p:nvSpPr>
          <p:spPr>
            <a:xfrm>
              <a:off x="4182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0000"/>
            </a:bodyPr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4" name="箭头: V 形 43"/>
            <p:cNvSpPr/>
            <p:nvPr>
              <p:custDataLst>
                <p:tags r:id="rId11"/>
              </p:custDataLst>
            </p:nvPr>
          </p:nvSpPr>
          <p:spPr>
            <a:xfrm>
              <a:off x="3763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0000"/>
            </a:bodyPr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5" name="箭头: V 形 44"/>
            <p:cNvSpPr/>
            <p:nvPr>
              <p:custDataLst>
                <p:tags r:id="rId12"/>
              </p:custDataLst>
            </p:nvPr>
          </p:nvSpPr>
          <p:spPr>
            <a:xfrm>
              <a:off x="3344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0000"/>
            </a:bodyPr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6" name="箭头: V 形 45"/>
            <p:cNvSpPr/>
            <p:nvPr>
              <p:custDataLst>
                <p:tags r:id="rId13"/>
              </p:custDataLst>
            </p:nvPr>
          </p:nvSpPr>
          <p:spPr>
            <a:xfrm>
              <a:off x="2924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0000"/>
            </a:bodyPr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7" name="箭头: V 形 46"/>
            <p:cNvSpPr/>
            <p:nvPr>
              <p:custDataLst>
                <p:tags r:id="rId14"/>
              </p:custDataLst>
            </p:nvPr>
          </p:nvSpPr>
          <p:spPr>
            <a:xfrm>
              <a:off x="2505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0000"/>
            </a:bodyPr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  <p:sp>
          <p:nvSpPr>
            <p:cNvPr id="48" name="箭头: V 形 47"/>
            <p:cNvSpPr/>
            <p:nvPr>
              <p:custDataLst>
                <p:tags r:id="rId15"/>
              </p:custDataLst>
            </p:nvPr>
          </p:nvSpPr>
          <p:spPr>
            <a:xfrm>
              <a:off x="2086" y="6488"/>
              <a:ext cx="544" cy="585"/>
            </a:xfrm>
            <a:prstGeom prst="chevron">
              <a:avLst>
                <a:gd name="adj" fmla="val 52069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0000"/>
            </a:bodyPr>
            <a:p>
              <a:pPr algn="ctr"/>
              <a:endParaRPr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汉仪中黑 简" panose="00020600040101010101" charset="-122"/>
              </a:endParaRPr>
            </a:p>
          </p:txBody>
        </p:sp>
      </p:grpSp>
      <p:sp>
        <p:nvSpPr>
          <p:cNvPr id="8" name="标题 2"/>
          <p:cNvSpPr/>
          <p:nvPr>
            <p:ph type="ctrTitle" idx="2" hasCustomPrompt="1"/>
            <p:custDataLst>
              <p:tags r:id="rId16"/>
            </p:custDataLst>
          </p:nvPr>
        </p:nvSpPr>
        <p:spPr>
          <a:xfrm>
            <a:off x="868680" y="2920202"/>
            <a:ext cx="4801222" cy="972185"/>
          </a:xfrm>
          <a:noFill/>
        </p:spPr>
        <p:txBody>
          <a:bodyPr vert="horz" wrap="square" lIns="0" tIns="0" rIns="9000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88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5900" b="1" i="0" u="none" strike="noStrike" kern="1200" cap="none" spc="0" normalizeH="0" baseline="0" noProof="1" dirty="0">
                <a:ln w="12700"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大黑简" panose="02010600000101010101" charset="-122"/>
                <a:cs typeface="Dubai Medium" panose="020B0603030403030204" pitchFamily="34" charset="-78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文本占位符 3"/>
          <p:cNvSpPr/>
          <p:nvPr>
            <p:ph type="body" idx="3" hasCustomPrompt="1"/>
            <p:custDataLst>
              <p:tags r:id="rId17"/>
            </p:custDataLst>
          </p:nvPr>
        </p:nvSpPr>
        <p:spPr>
          <a:xfrm>
            <a:off x="868680" y="4764877"/>
            <a:ext cx="4598022" cy="963517"/>
          </a:xfrm>
          <a:noFill/>
        </p:spPr>
        <p:txBody>
          <a:bodyPr vert="horz" wrap="square" lIns="180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9" name="图片 8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11" name="图片 10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10" name="图片 9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7" name="图片 6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51166" y="983615"/>
            <a:ext cx="416578" cy="2163439"/>
          </a:xfrm>
          <a:prstGeom prst="rect">
            <a:avLst/>
          </a:prstGeom>
        </p:spPr>
      </p:pic>
      <p:pic>
        <p:nvPicPr>
          <p:cNvPr id="6" name="图片 5" descr="1.3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5152" t="5024" r="62845" b="52240"/>
          <a:stretch>
            <a:fillRect/>
          </a:stretch>
        </p:blipFill>
        <p:spPr>
          <a:xfrm>
            <a:off x="445135" y="1078230"/>
            <a:ext cx="3245288" cy="24371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9" name="图片 8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7" name="图片 6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6" name="图片 5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2" name="图片 1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5556"/>
            <a:ext cx="12192000" cy="6856730"/>
          </a:xfrm>
          <a:prstGeom prst="rect">
            <a:avLst/>
          </a:prstGeom>
        </p:spPr>
      </p:pic>
      <p:pic>
        <p:nvPicPr>
          <p:cNvPr id="2" name="图片 1" descr="1.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82041"/>
          <a:stretch>
            <a:fillRect/>
          </a:stretch>
        </p:blipFill>
        <p:spPr>
          <a:xfrm>
            <a:off x="0" y="5619686"/>
            <a:ext cx="12192622" cy="1238314"/>
          </a:xfrm>
          <a:prstGeom prst="rect">
            <a:avLst/>
          </a:prstGeom>
        </p:spPr>
      </p:pic>
      <p:pic>
        <p:nvPicPr>
          <p:cNvPr id="7" name="图片 6" descr="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43314" t="4421" r="5526" b="9014"/>
          <a:stretch>
            <a:fillRect/>
          </a:stretch>
        </p:blipFill>
        <p:spPr>
          <a:xfrm>
            <a:off x="6308090" y="724218"/>
            <a:ext cx="5683873" cy="5408929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9" name="任意多边形 1"/>
          <p:cNvSpPr/>
          <p:nvPr>
            <p:custDataLst>
              <p:tags r:id="rId11"/>
            </p:custDataLst>
          </p:nvPr>
        </p:nvSpPr>
        <p:spPr>
          <a:xfrm>
            <a:off x="226919" y="2996950"/>
            <a:ext cx="802005" cy="88900"/>
          </a:xfrm>
          <a:custGeom>
            <a:avLst/>
            <a:gdLst>
              <a:gd name="connsiteX0" fmla="*/ 757388 w 802005"/>
              <a:gd name="connsiteY0" fmla="*/ 0 h 88900"/>
              <a:gd name="connsiteX1" fmla="*/ 802005 w 802005"/>
              <a:gd name="connsiteY1" fmla="*/ 44450 h 88900"/>
              <a:gd name="connsiteX2" fmla="*/ 757388 w 802005"/>
              <a:gd name="connsiteY2" fmla="*/ 88900 h 88900"/>
              <a:gd name="connsiteX3" fmla="*/ 712771 w 802005"/>
              <a:gd name="connsiteY3" fmla="*/ 44450 h 88900"/>
              <a:gd name="connsiteX4" fmla="*/ 757388 w 802005"/>
              <a:gd name="connsiteY4" fmla="*/ 0 h 88900"/>
              <a:gd name="connsiteX5" fmla="*/ 579195 w 802005"/>
              <a:gd name="connsiteY5" fmla="*/ 0 h 88900"/>
              <a:gd name="connsiteX6" fmla="*/ 623812 w 802005"/>
              <a:gd name="connsiteY6" fmla="*/ 44450 h 88900"/>
              <a:gd name="connsiteX7" fmla="*/ 579195 w 802005"/>
              <a:gd name="connsiteY7" fmla="*/ 88900 h 88900"/>
              <a:gd name="connsiteX8" fmla="*/ 534578 w 802005"/>
              <a:gd name="connsiteY8" fmla="*/ 44450 h 88900"/>
              <a:gd name="connsiteX9" fmla="*/ 579195 w 802005"/>
              <a:gd name="connsiteY9" fmla="*/ 0 h 88900"/>
              <a:gd name="connsiteX10" fmla="*/ 401003 w 802005"/>
              <a:gd name="connsiteY10" fmla="*/ 0 h 88900"/>
              <a:gd name="connsiteX11" fmla="*/ 445620 w 802005"/>
              <a:gd name="connsiteY11" fmla="*/ 44450 h 88900"/>
              <a:gd name="connsiteX12" fmla="*/ 401003 w 802005"/>
              <a:gd name="connsiteY12" fmla="*/ 88900 h 88900"/>
              <a:gd name="connsiteX13" fmla="*/ 356386 w 802005"/>
              <a:gd name="connsiteY13" fmla="*/ 44450 h 88900"/>
              <a:gd name="connsiteX14" fmla="*/ 401003 w 802005"/>
              <a:gd name="connsiteY14" fmla="*/ 0 h 88900"/>
              <a:gd name="connsiteX15" fmla="*/ 222810 w 802005"/>
              <a:gd name="connsiteY15" fmla="*/ 0 h 88900"/>
              <a:gd name="connsiteX16" fmla="*/ 267427 w 802005"/>
              <a:gd name="connsiteY16" fmla="*/ 44450 h 88900"/>
              <a:gd name="connsiteX17" fmla="*/ 222810 w 802005"/>
              <a:gd name="connsiteY17" fmla="*/ 88900 h 88900"/>
              <a:gd name="connsiteX18" fmla="*/ 178193 w 802005"/>
              <a:gd name="connsiteY18" fmla="*/ 44450 h 88900"/>
              <a:gd name="connsiteX19" fmla="*/ 222810 w 802005"/>
              <a:gd name="connsiteY19" fmla="*/ 0 h 88900"/>
              <a:gd name="connsiteX20" fmla="*/ 44617 w 802005"/>
              <a:gd name="connsiteY20" fmla="*/ 0 h 88900"/>
              <a:gd name="connsiteX21" fmla="*/ 89234 w 802005"/>
              <a:gd name="connsiteY21" fmla="*/ 44450 h 88900"/>
              <a:gd name="connsiteX22" fmla="*/ 44617 w 802005"/>
              <a:gd name="connsiteY22" fmla="*/ 88900 h 88900"/>
              <a:gd name="connsiteX23" fmla="*/ 0 w 802005"/>
              <a:gd name="connsiteY23" fmla="*/ 44450 h 88900"/>
              <a:gd name="connsiteX24" fmla="*/ 44617 w 802005"/>
              <a:gd name="connsiteY24" fmla="*/ 0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02005" h="88900">
                <a:moveTo>
                  <a:pt x="757388" y="0"/>
                </a:moveTo>
                <a:cubicBezTo>
                  <a:pt x="782029" y="0"/>
                  <a:pt x="802005" y="19901"/>
                  <a:pt x="802005" y="44450"/>
                </a:cubicBezTo>
                <a:cubicBezTo>
                  <a:pt x="802005" y="68999"/>
                  <a:pt x="782029" y="88900"/>
                  <a:pt x="757388" y="88900"/>
                </a:cubicBezTo>
                <a:cubicBezTo>
                  <a:pt x="732747" y="88900"/>
                  <a:pt x="712771" y="68999"/>
                  <a:pt x="712771" y="44450"/>
                </a:cubicBezTo>
                <a:cubicBezTo>
                  <a:pt x="712771" y="19901"/>
                  <a:pt x="732747" y="0"/>
                  <a:pt x="757388" y="0"/>
                </a:cubicBezTo>
                <a:close/>
                <a:moveTo>
                  <a:pt x="579195" y="0"/>
                </a:moveTo>
                <a:cubicBezTo>
                  <a:pt x="603836" y="0"/>
                  <a:pt x="623812" y="19901"/>
                  <a:pt x="623812" y="44450"/>
                </a:cubicBezTo>
                <a:cubicBezTo>
                  <a:pt x="623812" y="68999"/>
                  <a:pt x="603836" y="88900"/>
                  <a:pt x="579195" y="88900"/>
                </a:cubicBezTo>
                <a:cubicBezTo>
                  <a:pt x="554554" y="88900"/>
                  <a:pt x="534578" y="68999"/>
                  <a:pt x="534578" y="44450"/>
                </a:cubicBezTo>
                <a:cubicBezTo>
                  <a:pt x="534578" y="19901"/>
                  <a:pt x="554554" y="0"/>
                  <a:pt x="579195" y="0"/>
                </a:cubicBezTo>
                <a:close/>
                <a:moveTo>
                  <a:pt x="401003" y="0"/>
                </a:moveTo>
                <a:cubicBezTo>
                  <a:pt x="425644" y="0"/>
                  <a:pt x="445620" y="19901"/>
                  <a:pt x="445620" y="44450"/>
                </a:cubicBezTo>
                <a:cubicBezTo>
                  <a:pt x="445620" y="68999"/>
                  <a:pt x="425644" y="88900"/>
                  <a:pt x="401003" y="88900"/>
                </a:cubicBezTo>
                <a:cubicBezTo>
                  <a:pt x="376362" y="88900"/>
                  <a:pt x="356386" y="68999"/>
                  <a:pt x="356386" y="44450"/>
                </a:cubicBezTo>
                <a:cubicBezTo>
                  <a:pt x="356386" y="19901"/>
                  <a:pt x="376362" y="0"/>
                  <a:pt x="401003" y="0"/>
                </a:cubicBezTo>
                <a:close/>
                <a:moveTo>
                  <a:pt x="222810" y="0"/>
                </a:moveTo>
                <a:cubicBezTo>
                  <a:pt x="247451" y="0"/>
                  <a:pt x="267427" y="19901"/>
                  <a:pt x="267427" y="44450"/>
                </a:cubicBezTo>
                <a:cubicBezTo>
                  <a:pt x="267427" y="68999"/>
                  <a:pt x="247451" y="88900"/>
                  <a:pt x="222810" y="88900"/>
                </a:cubicBezTo>
                <a:cubicBezTo>
                  <a:pt x="198169" y="88900"/>
                  <a:pt x="178193" y="68999"/>
                  <a:pt x="178193" y="44450"/>
                </a:cubicBezTo>
                <a:cubicBezTo>
                  <a:pt x="178193" y="19901"/>
                  <a:pt x="198169" y="0"/>
                  <a:pt x="222810" y="0"/>
                </a:cubicBezTo>
                <a:close/>
                <a:moveTo>
                  <a:pt x="44617" y="0"/>
                </a:moveTo>
                <a:cubicBezTo>
                  <a:pt x="69258" y="0"/>
                  <a:pt x="89234" y="19901"/>
                  <a:pt x="89234" y="44450"/>
                </a:cubicBezTo>
                <a:cubicBezTo>
                  <a:pt x="89234" y="68999"/>
                  <a:pt x="69258" y="88900"/>
                  <a:pt x="44617" y="88900"/>
                </a:cubicBezTo>
                <a:cubicBezTo>
                  <a:pt x="19976" y="88900"/>
                  <a:pt x="0" y="68999"/>
                  <a:pt x="0" y="44450"/>
                </a:cubicBezTo>
                <a:cubicBezTo>
                  <a:pt x="0" y="19901"/>
                  <a:pt x="19976" y="0"/>
                  <a:pt x="446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en-US">
              <a:solidFill>
                <a:schemeClr val="lt1"/>
              </a:solidFill>
              <a:latin typeface="Arial Black" panose="020B0A04020102020204" charset="0"/>
              <a:ea typeface="汉仪中黑 简" panose="00020600040101010101" charset="-122"/>
            </a:endParaRPr>
          </a:p>
        </p:txBody>
      </p:sp>
      <p:sp>
        <p:nvSpPr>
          <p:cNvPr id="8" name="文本占位符 1"/>
          <p:cNvSpPr/>
          <p:nvPr>
            <p:ph type="body" idx="2" hasCustomPrompt="1"/>
            <p:custDataLst>
              <p:tags r:id="rId12"/>
            </p:custDataLst>
          </p:nvPr>
        </p:nvSpPr>
        <p:spPr>
          <a:xfrm>
            <a:off x="124684" y="3283335"/>
            <a:ext cx="5415801" cy="1639604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alpha val="60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Source Sans Pro" panose="020B0403030403090204" charset="0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9" name="标题 2"/>
          <p:cNvSpPr>
            <a:spLocks noChangeArrowheads="1"/>
          </p:cNvSpPr>
          <p:nvPr>
            <p:ph type="title" idx="3" hasCustomPrompt="1"/>
            <p:custDataLst>
              <p:tags r:id="rId13"/>
            </p:custDataLst>
          </p:nvPr>
        </p:nvSpPr>
        <p:spPr>
          <a:xfrm>
            <a:off x="124684" y="1838075"/>
            <a:ext cx="7329056" cy="800100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norm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4800" b="1" i="0" u="none" strike="noStrike" kern="1200" cap="none" spc="0" normalizeH="0" baseline="0" noProof="1" dirty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Arial" panose="020B0604020202020204" pitchFamily="34" charset="0"/>
                <a:ea typeface="汉仪大黑简" panose="02010600000101010101" charset="-122"/>
                <a:cs typeface="微软雅黑" panose="020B050302020402020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6" name="图片 5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7" name="图片 6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pic>
        <p:nvPicPr>
          <p:cNvPr id="9" name="图片 8" descr="1.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81797" t="70853"/>
          <a:stretch>
            <a:fillRect/>
          </a:stretch>
        </p:blipFill>
        <p:spPr>
          <a:xfrm>
            <a:off x="9979661" y="4863583"/>
            <a:ext cx="2214879" cy="19944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-8255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797" t="70853"/>
          <a:stretch>
            <a:fillRect/>
          </a:stretch>
        </p:blipFill>
        <p:spPr>
          <a:xfrm>
            <a:off x="10322024" y="5171882"/>
            <a:ext cx="1872503" cy="16861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797" t="70853"/>
          <a:stretch>
            <a:fillRect/>
          </a:stretch>
        </p:blipFill>
        <p:spPr>
          <a:xfrm>
            <a:off x="10616749" y="5437272"/>
            <a:ext cx="1577779" cy="142072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502983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1953" b="70696"/>
          <a:stretch>
            <a:fillRect/>
          </a:stretch>
        </p:blipFill>
        <p:spPr>
          <a:xfrm>
            <a:off x="2540" y="0"/>
            <a:ext cx="2200896" cy="20091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1797" t="70853"/>
          <a:stretch>
            <a:fillRect/>
          </a:stretch>
        </p:blipFill>
        <p:spPr>
          <a:xfrm>
            <a:off x="10494794" y="5327446"/>
            <a:ext cx="1699746" cy="15305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.6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1953" b="70696"/>
          <a:stretch>
            <a:fillRect/>
          </a:stretch>
        </p:blipFill>
        <p:spPr>
          <a:xfrm>
            <a:off x="2541" y="0"/>
            <a:ext cx="1580412" cy="1442707"/>
          </a:xfrm>
          <a:prstGeom prst="rect">
            <a:avLst/>
          </a:prstGeom>
        </p:spPr>
      </p:pic>
      <p:pic>
        <p:nvPicPr>
          <p:cNvPr id="8" name="图片 7" descr="1.6_画板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rcRect l="81797" t="70853"/>
          <a:stretch>
            <a:fillRect/>
          </a:stretch>
        </p:blipFill>
        <p:spPr>
          <a:xfrm>
            <a:off x="10535445" y="5364055"/>
            <a:ext cx="1659095" cy="14939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88.xml"/><Relationship Id="rId20" Type="http://schemas.openxmlformats.org/officeDocument/2006/relationships/tags" Target="../tags/tag87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86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2" Type="http://schemas.openxmlformats.org/officeDocument/2006/relationships/theme" Target="../theme/theme5.xml"/><Relationship Id="rId21" Type="http://schemas.openxmlformats.org/officeDocument/2006/relationships/tags" Target="../tags/tag176.xml"/><Relationship Id="rId20" Type="http://schemas.openxmlformats.org/officeDocument/2006/relationships/tags" Target="../tags/tag175.xml"/><Relationship Id="rId2" Type="http://schemas.openxmlformats.org/officeDocument/2006/relationships/slideLayout" Target="../slideLayouts/slideLayout53.xml"/><Relationship Id="rId19" Type="http://schemas.openxmlformats.org/officeDocument/2006/relationships/tags" Target="../tags/tag174.xml"/><Relationship Id="rId1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2.xml"/><Relationship Id="rId25" Type="http://schemas.openxmlformats.org/officeDocument/2006/relationships/theme" Target="../theme/theme6.xml"/><Relationship Id="rId24" Type="http://schemas.openxmlformats.org/officeDocument/2006/relationships/tags" Target="../tags/tag339.xml"/><Relationship Id="rId23" Type="http://schemas.openxmlformats.org/officeDocument/2006/relationships/tags" Target="../tags/tag338.xml"/><Relationship Id="rId22" Type="http://schemas.openxmlformats.org/officeDocument/2006/relationships/tags" Target="../tags/tag337.xml"/><Relationship Id="rId21" Type="http://schemas.openxmlformats.org/officeDocument/2006/relationships/tags" Target="../tags/tag336.xml"/><Relationship Id="rId20" Type="http://schemas.openxmlformats.org/officeDocument/2006/relationships/tags" Target="../tags/tag335.xml"/><Relationship Id="rId2" Type="http://schemas.openxmlformats.org/officeDocument/2006/relationships/slideLayout" Target="../slideLayouts/slideLayout71.xml"/><Relationship Id="rId19" Type="http://schemas.openxmlformats.org/officeDocument/2006/relationships/tags" Target="../tags/tag334.xml"/><Relationship Id="rId18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42.xml"/><Relationship Id="rId3" Type="http://schemas.openxmlformats.org/officeDocument/2006/relationships/image" Target="../media/image12.png"/><Relationship Id="rId2" Type="http://schemas.openxmlformats.org/officeDocument/2006/relationships/tags" Target="../tags/tag341.xml"/><Relationship Id="rId1" Type="http://schemas.openxmlformats.org/officeDocument/2006/relationships/tags" Target="../tags/tag340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tags" Target="../tags/tag436.xml"/><Relationship Id="rId7" Type="http://schemas.openxmlformats.org/officeDocument/2006/relationships/image" Target="../media/image44.png"/><Relationship Id="rId6" Type="http://schemas.openxmlformats.org/officeDocument/2006/relationships/tags" Target="../tags/tag435.xml"/><Relationship Id="rId5" Type="http://schemas.openxmlformats.org/officeDocument/2006/relationships/tags" Target="../tags/tag434.xml"/><Relationship Id="rId4" Type="http://schemas.openxmlformats.org/officeDocument/2006/relationships/image" Target="../media/image43.png"/><Relationship Id="rId3" Type="http://schemas.openxmlformats.org/officeDocument/2006/relationships/tags" Target="../tags/tag433.xml"/><Relationship Id="rId2" Type="http://schemas.openxmlformats.org/officeDocument/2006/relationships/image" Target="../media/image42.png"/><Relationship Id="rId11" Type="http://schemas.openxmlformats.org/officeDocument/2006/relationships/slideLayout" Target="../slideLayouts/slideLayout42.xml"/><Relationship Id="rId10" Type="http://schemas.openxmlformats.org/officeDocument/2006/relationships/tags" Target="../tags/tag437.xml"/><Relationship Id="rId1" Type="http://schemas.openxmlformats.org/officeDocument/2006/relationships/tags" Target="../tags/tag43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jpeg"/><Relationship Id="rId8" Type="http://schemas.openxmlformats.org/officeDocument/2006/relationships/tags" Target="../tags/tag444.xml"/><Relationship Id="rId7" Type="http://schemas.openxmlformats.org/officeDocument/2006/relationships/image" Target="../media/image46.jpeg"/><Relationship Id="rId6" Type="http://schemas.openxmlformats.org/officeDocument/2006/relationships/tags" Target="../tags/tag443.xml"/><Relationship Id="rId5" Type="http://schemas.openxmlformats.org/officeDocument/2006/relationships/tags" Target="../tags/tag442.xml"/><Relationship Id="rId4" Type="http://schemas.openxmlformats.org/officeDocument/2006/relationships/tags" Target="../tags/tag441.xml"/><Relationship Id="rId3" Type="http://schemas.openxmlformats.org/officeDocument/2006/relationships/tags" Target="../tags/tag440.xml"/><Relationship Id="rId2" Type="http://schemas.openxmlformats.org/officeDocument/2006/relationships/tags" Target="../tags/tag439.xml"/><Relationship Id="rId11" Type="http://schemas.openxmlformats.org/officeDocument/2006/relationships/slideLayout" Target="../slideLayouts/slideLayout31.xml"/><Relationship Id="rId10" Type="http://schemas.openxmlformats.org/officeDocument/2006/relationships/tags" Target="../tags/tag445.xml"/><Relationship Id="rId1" Type="http://schemas.openxmlformats.org/officeDocument/2006/relationships/tags" Target="../tags/tag43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31.xml"/><Relationship Id="rId7" Type="http://schemas.openxmlformats.org/officeDocument/2006/relationships/tags" Target="../tags/tag452.xml"/><Relationship Id="rId6" Type="http://schemas.openxmlformats.org/officeDocument/2006/relationships/tags" Target="../tags/tag451.xml"/><Relationship Id="rId5" Type="http://schemas.openxmlformats.org/officeDocument/2006/relationships/tags" Target="../tags/tag450.xml"/><Relationship Id="rId4" Type="http://schemas.openxmlformats.org/officeDocument/2006/relationships/tags" Target="../tags/tag449.xml"/><Relationship Id="rId3" Type="http://schemas.openxmlformats.org/officeDocument/2006/relationships/tags" Target="../tags/tag448.xml"/><Relationship Id="rId2" Type="http://schemas.openxmlformats.org/officeDocument/2006/relationships/tags" Target="../tags/tag447.xml"/><Relationship Id="rId1" Type="http://schemas.openxmlformats.org/officeDocument/2006/relationships/tags" Target="../tags/tag44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tags" Target="../tags/tag459.xml"/><Relationship Id="rId7" Type="http://schemas.openxmlformats.org/officeDocument/2006/relationships/image" Target="../media/image48.png"/><Relationship Id="rId6" Type="http://schemas.openxmlformats.org/officeDocument/2006/relationships/tags" Target="../tags/tag458.xml"/><Relationship Id="rId5" Type="http://schemas.openxmlformats.org/officeDocument/2006/relationships/tags" Target="../tags/tag457.xml"/><Relationship Id="rId4" Type="http://schemas.openxmlformats.org/officeDocument/2006/relationships/tags" Target="../tags/tag456.xml"/><Relationship Id="rId36" Type="http://schemas.openxmlformats.org/officeDocument/2006/relationships/slideLayout" Target="../slideLayouts/slideLayout31.xml"/><Relationship Id="rId35" Type="http://schemas.openxmlformats.org/officeDocument/2006/relationships/tags" Target="../tags/tag484.xml"/><Relationship Id="rId34" Type="http://schemas.openxmlformats.org/officeDocument/2006/relationships/tags" Target="../tags/tag483.xml"/><Relationship Id="rId33" Type="http://schemas.openxmlformats.org/officeDocument/2006/relationships/tags" Target="../tags/tag482.xml"/><Relationship Id="rId32" Type="http://schemas.openxmlformats.org/officeDocument/2006/relationships/tags" Target="../tags/tag481.xml"/><Relationship Id="rId31" Type="http://schemas.openxmlformats.org/officeDocument/2006/relationships/tags" Target="../tags/tag480.xml"/><Relationship Id="rId30" Type="http://schemas.openxmlformats.org/officeDocument/2006/relationships/tags" Target="../tags/tag479.xml"/><Relationship Id="rId3" Type="http://schemas.openxmlformats.org/officeDocument/2006/relationships/tags" Target="../tags/tag455.xml"/><Relationship Id="rId29" Type="http://schemas.openxmlformats.org/officeDocument/2006/relationships/tags" Target="../tags/tag478.xml"/><Relationship Id="rId28" Type="http://schemas.openxmlformats.org/officeDocument/2006/relationships/tags" Target="../tags/tag477.xml"/><Relationship Id="rId27" Type="http://schemas.openxmlformats.org/officeDocument/2006/relationships/tags" Target="../tags/tag476.xml"/><Relationship Id="rId26" Type="http://schemas.openxmlformats.org/officeDocument/2006/relationships/tags" Target="../tags/tag475.xml"/><Relationship Id="rId25" Type="http://schemas.openxmlformats.org/officeDocument/2006/relationships/tags" Target="../tags/tag474.xml"/><Relationship Id="rId24" Type="http://schemas.openxmlformats.org/officeDocument/2006/relationships/tags" Target="../tags/tag473.xml"/><Relationship Id="rId23" Type="http://schemas.openxmlformats.org/officeDocument/2006/relationships/tags" Target="../tags/tag472.xml"/><Relationship Id="rId22" Type="http://schemas.openxmlformats.org/officeDocument/2006/relationships/tags" Target="../tags/tag471.xml"/><Relationship Id="rId21" Type="http://schemas.openxmlformats.org/officeDocument/2006/relationships/tags" Target="../tags/tag470.xml"/><Relationship Id="rId20" Type="http://schemas.openxmlformats.org/officeDocument/2006/relationships/tags" Target="../tags/tag469.xml"/><Relationship Id="rId2" Type="http://schemas.openxmlformats.org/officeDocument/2006/relationships/tags" Target="../tags/tag454.xml"/><Relationship Id="rId19" Type="http://schemas.openxmlformats.org/officeDocument/2006/relationships/tags" Target="../tags/tag468.xml"/><Relationship Id="rId18" Type="http://schemas.openxmlformats.org/officeDocument/2006/relationships/tags" Target="../tags/tag467.xml"/><Relationship Id="rId17" Type="http://schemas.openxmlformats.org/officeDocument/2006/relationships/tags" Target="../tags/tag466.xml"/><Relationship Id="rId16" Type="http://schemas.openxmlformats.org/officeDocument/2006/relationships/tags" Target="../tags/tag465.xml"/><Relationship Id="rId15" Type="http://schemas.openxmlformats.org/officeDocument/2006/relationships/tags" Target="../tags/tag464.xml"/><Relationship Id="rId14" Type="http://schemas.openxmlformats.org/officeDocument/2006/relationships/tags" Target="../tags/tag463.xml"/><Relationship Id="rId13" Type="http://schemas.openxmlformats.org/officeDocument/2006/relationships/tags" Target="../tags/tag462.xml"/><Relationship Id="rId12" Type="http://schemas.openxmlformats.org/officeDocument/2006/relationships/tags" Target="../tags/tag461.xml"/><Relationship Id="rId11" Type="http://schemas.openxmlformats.org/officeDocument/2006/relationships/image" Target="../media/image50.png"/><Relationship Id="rId10" Type="http://schemas.openxmlformats.org/officeDocument/2006/relationships/tags" Target="../tags/tag460.xml"/><Relationship Id="rId1" Type="http://schemas.openxmlformats.org/officeDocument/2006/relationships/tags" Target="../tags/tag4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2" Type="http://schemas.openxmlformats.org/officeDocument/2006/relationships/tags" Target="../tags/tag486.xml"/><Relationship Id="rId1" Type="http://schemas.openxmlformats.org/officeDocument/2006/relationships/tags" Target="../tags/tag48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tags" Target="../tags/tag348.xml"/><Relationship Id="rId7" Type="http://schemas.openxmlformats.org/officeDocument/2006/relationships/image" Target="../media/image14.jpeg"/><Relationship Id="rId6" Type="http://schemas.openxmlformats.org/officeDocument/2006/relationships/tags" Target="../tags/tag347.xml"/><Relationship Id="rId5" Type="http://schemas.openxmlformats.org/officeDocument/2006/relationships/image" Target="../media/image13.jpeg"/><Relationship Id="rId4" Type="http://schemas.openxmlformats.org/officeDocument/2006/relationships/tags" Target="../tags/tag346.xml"/><Relationship Id="rId3" Type="http://schemas.openxmlformats.org/officeDocument/2006/relationships/tags" Target="../tags/tag345.xml"/><Relationship Id="rId2" Type="http://schemas.openxmlformats.org/officeDocument/2006/relationships/tags" Target="../tags/tag344.xml"/><Relationship Id="rId12" Type="http://schemas.openxmlformats.org/officeDocument/2006/relationships/slideLayout" Target="../slideLayouts/slideLayout31.xml"/><Relationship Id="rId11" Type="http://schemas.openxmlformats.org/officeDocument/2006/relationships/tags" Target="../tags/tag350.xml"/><Relationship Id="rId10" Type="http://schemas.openxmlformats.org/officeDocument/2006/relationships/tags" Target="../tags/tag349.xml"/><Relationship Id="rId1" Type="http://schemas.openxmlformats.org/officeDocument/2006/relationships/tags" Target="../tags/tag34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57.xml"/><Relationship Id="rId8" Type="http://schemas.openxmlformats.org/officeDocument/2006/relationships/tags" Target="../tags/tag356.xml"/><Relationship Id="rId7" Type="http://schemas.openxmlformats.org/officeDocument/2006/relationships/tags" Target="../tags/tag355.xml"/><Relationship Id="rId6" Type="http://schemas.openxmlformats.org/officeDocument/2006/relationships/tags" Target="../tags/tag354.xml"/><Relationship Id="rId5" Type="http://schemas.openxmlformats.org/officeDocument/2006/relationships/image" Target="../media/image16.png"/><Relationship Id="rId4" Type="http://schemas.openxmlformats.org/officeDocument/2006/relationships/tags" Target="../tags/tag353.xml"/><Relationship Id="rId3" Type="http://schemas.openxmlformats.org/officeDocument/2006/relationships/tags" Target="../tags/tag352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58.xml"/><Relationship Id="rId18" Type="http://schemas.openxmlformats.org/officeDocument/2006/relationships/tags" Target="../tags/tag366.xml"/><Relationship Id="rId17" Type="http://schemas.openxmlformats.org/officeDocument/2006/relationships/tags" Target="../tags/tag365.xml"/><Relationship Id="rId16" Type="http://schemas.openxmlformats.org/officeDocument/2006/relationships/tags" Target="../tags/tag364.xml"/><Relationship Id="rId15" Type="http://schemas.openxmlformats.org/officeDocument/2006/relationships/tags" Target="../tags/tag363.xml"/><Relationship Id="rId14" Type="http://schemas.openxmlformats.org/officeDocument/2006/relationships/tags" Target="../tags/tag362.xml"/><Relationship Id="rId13" Type="http://schemas.openxmlformats.org/officeDocument/2006/relationships/tags" Target="../tags/tag361.xml"/><Relationship Id="rId12" Type="http://schemas.openxmlformats.org/officeDocument/2006/relationships/tags" Target="../tags/tag360.xml"/><Relationship Id="rId11" Type="http://schemas.openxmlformats.org/officeDocument/2006/relationships/tags" Target="../tags/tag359.xml"/><Relationship Id="rId10" Type="http://schemas.openxmlformats.org/officeDocument/2006/relationships/tags" Target="../tags/tag358.xml"/><Relationship Id="rId1" Type="http://schemas.openxmlformats.org/officeDocument/2006/relationships/tags" Target="../tags/tag35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371.xml"/><Relationship Id="rId7" Type="http://schemas.openxmlformats.org/officeDocument/2006/relationships/image" Target="../media/image19.png"/><Relationship Id="rId6" Type="http://schemas.openxmlformats.org/officeDocument/2006/relationships/tags" Target="../tags/tag370.xml"/><Relationship Id="rId5" Type="http://schemas.openxmlformats.org/officeDocument/2006/relationships/image" Target="../media/image18.png"/><Relationship Id="rId4" Type="http://schemas.openxmlformats.org/officeDocument/2006/relationships/tags" Target="../tags/tag369.xml"/><Relationship Id="rId3" Type="http://schemas.openxmlformats.org/officeDocument/2006/relationships/image" Target="../media/image17.png"/><Relationship Id="rId23" Type="http://schemas.openxmlformats.org/officeDocument/2006/relationships/slideLayout" Target="../slideLayouts/slideLayout31.xml"/><Relationship Id="rId22" Type="http://schemas.openxmlformats.org/officeDocument/2006/relationships/image" Target="../media/image28.svg"/><Relationship Id="rId21" Type="http://schemas.openxmlformats.org/officeDocument/2006/relationships/image" Target="../media/image27.png"/><Relationship Id="rId20" Type="http://schemas.openxmlformats.org/officeDocument/2006/relationships/image" Target="../media/image26.svg"/><Relationship Id="rId2" Type="http://schemas.openxmlformats.org/officeDocument/2006/relationships/tags" Target="../tags/tag368.xml"/><Relationship Id="rId19" Type="http://schemas.openxmlformats.org/officeDocument/2006/relationships/image" Target="../media/image25.png"/><Relationship Id="rId18" Type="http://schemas.openxmlformats.org/officeDocument/2006/relationships/tags" Target="../tags/tag376.xml"/><Relationship Id="rId17" Type="http://schemas.openxmlformats.org/officeDocument/2006/relationships/image" Target="../media/image24.svg"/><Relationship Id="rId16" Type="http://schemas.openxmlformats.org/officeDocument/2006/relationships/image" Target="../media/image23.png"/><Relationship Id="rId15" Type="http://schemas.openxmlformats.org/officeDocument/2006/relationships/tags" Target="../tags/tag375.xml"/><Relationship Id="rId14" Type="http://schemas.openxmlformats.org/officeDocument/2006/relationships/image" Target="../media/image22.png"/><Relationship Id="rId13" Type="http://schemas.openxmlformats.org/officeDocument/2006/relationships/tags" Target="../tags/tag374.xml"/><Relationship Id="rId12" Type="http://schemas.openxmlformats.org/officeDocument/2006/relationships/image" Target="../media/image21.png"/><Relationship Id="rId11" Type="http://schemas.openxmlformats.org/officeDocument/2006/relationships/tags" Target="../tags/tag373.xml"/><Relationship Id="rId10" Type="http://schemas.openxmlformats.org/officeDocument/2006/relationships/tags" Target="../tags/tag372.xml"/><Relationship Id="rId1" Type="http://schemas.openxmlformats.org/officeDocument/2006/relationships/tags" Target="../tags/tag36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85.xml"/><Relationship Id="rId8" Type="http://schemas.openxmlformats.org/officeDocument/2006/relationships/tags" Target="../tags/tag384.xml"/><Relationship Id="rId7" Type="http://schemas.openxmlformats.org/officeDocument/2006/relationships/tags" Target="../tags/tag383.xml"/><Relationship Id="rId6" Type="http://schemas.openxmlformats.org/officeDocument/2006/relationships/tags" Target="../tags/tag382.xml"/><Relationship Id="rId5" Type="http://schemas.openxmlformats.org/officeDocument/2006/relationships/tags" Target="../tags/tag381.xml"/><Relationship Id="rId4" Type="http://schemas.openxmlformats.org/officeDocument/2006/relationships/tags" Target="../tags/tag380.xml"/><Relationship Id="rId3" Type="http://schemas.openxmlformats.org/officeDocument/2006/relationships/tags" Target="../tags/tag379.xml"/><Relationship Id="rId2" Type="http://schemas.openxmlformats.org/officeDocument/2006/relationships/tags" Target="../tags/tag378.xml"/><Relationship Id="rId18" Type="http://schemas.openxmlformats.org/officeDocument/2006/relationships/slideLayout" Target="../slideLayouts/slideLayout31.xml"/><Relationship Id="rId17" Type="http://schemas.openxmlformats.org/officeDocument/2006/relationships/tags" Target="../tags/tag390.xml"/><Relationship Id="rId16" Type="http://schemas.openxmlformats.org/officeDocument/2006/relationships/image" Target="../media/image30.svg"/><Relationship Id="rId15" Type="http://schemas.openxmlformats.org/officeDocument/2006/relationships/image" Target="../media/image29.png"/><Relationship Id="rId14" Type="http://schemas.openxmlformats.org/officeDocument/2006/relationships/hyperlink" Target="https://github.com/lemon-prog123/PKU-EATER" TargetMode="External"/><Relationship Id="rId13" Type="http://schemas.openxmlformats.org/officeDocument/2006/relationships/tags" Target="../tags/tag389.xml"/><Relationship Id="rId12" Type="http://schemas.openxmlformats.org/officeDocument/2006/relationships/tags" Target="../tags/tag388.xml"/><Relationship Id="rId11" Type="http://schemas.openxmlformats.org/officeDocument/2006/relationships/tags" Target="../tags/tag387.xml"/><Relationship Id="rId10" Type="http://schemas.openxmlformats.org/officeDocument/2006/relationships/tags" Target="../tags/tag386.xml"/><Relationship Id="rId1" Type="http://schemas.openxmlformats.org/officeDocument/2006/relationships/tags" Target="../tags/tag37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99.xml"/><Relationship Id="rId8" Type="http://schemas.openxmlformats.org/officeDocument/2006/relationships/tags" Target="../tags/tag398.xml"/><Relationship Id="rId7" Type="http://schemas.openxmlformats.org/officeDocument/2006/relationships/tags" Target="../tags/tag397.xml"/><Relationship Id="rId6" Type="http://schemas.openxmlformats.org/officeDocument/2006/relationships/tags" Target="../tags/tag396.xml"/><Relationship Id="rId5" Type="http://schemas.openxmlformats.org/officeDocument/2006/relationships/tags" Target="../tags/tag395.xml"/><Relationship Id="rId4" Type="http://schemas.openxmlformats.org/officeDocument/2006/relationships/tags" Target="../tags/tag394.xml"/><Relationship Id="rId3" Type="http://schemas.openxmlformats.org/officeDocument/2006/relationships/tags" Target="../tags/tag393.xml"/><Relationship Id="rId2" Type="http://schemas.openxmlformats.org/officeDocument/2006/relationships/tags" Target="../tags/tag392.xml"/><Relationship Id="rId14" Type="http://schemas.openxmlformats.org/officeDocument/2006/relationships/slideLayout" Target="../slideLayouts/slideLayout31.xml"/><Relationship Id="rId13" Type="http://schemas.openxmlformats.org/officeDocument/2006/relationships/tags" Target="../tags/tag402.xml"/><Relationship Id="rId12" Type="http://schemas.openxmlformats.org/officeDocument/2006/relationships/image" Target="../media/image31.png"/><Relationship Id="rId11" Type="http://schemas.openxmlformats.org/officeDocument/2006/relationships/tags" Target="../tags/tag401.xml"/><Relationship Id="rId10" Type="http://schemas.openxmlformats.org/officeDocument/2006/relationships/tags" Target="../tags/tag400.xml"/><Relationship Id="rId1" Type="http://schemas.openxmlformats.org/officeDocument/2006/relationships/tags" Target="../tags/tag39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11.xml"/><Relationship Id="rId8" Type="http://schemas.openxmlformats.org/officeDocument/2006/relationships/tags" Target="../tags/tag410.xml"/><Relationship Id="rId7" Type="http://schemas.openxmlformats.org/officeDocument/2006/relationships/tags" Target="../tags/tag409.xml"/><Relationship Id="rId6" Type="http://schemas.openxmlformats.org/officeDocument/2006/relationships/tags" Target="../tags/tag408.xml"/><Relationship Id="rId5" Type="http://schemas.openxmlformats.org/officeDocument/2006/relationships/tags" Target="../tags/tag407.xml"/><Relationship Id="rId4" Type="http://schemas.openxmlformats.org/officeDocument/2006/relationships/tags" Target="../tags/tag406.xml"/><Relationship Id="rId3" Type="http://schemas.openxmlformats.org/officeDocument/2006/relationships/tags" Target="../tags/tag405.xml"/><Relationship Id="rId2" Type="http://schemas.openxmlformats.org/officeDocument/2006/relationships/tags" Target="../tags/tag404.xml"/><Relationship Id="rId16" Type="http://schemas.openxmlformats.org/officeDocument/2006/relationships/slideLayout" Target="../slideLayouts/slideLayout31.xml"/><Relationship Id="rId15" Type="http://schemas.openxmlformats.org/officeDocument/2006/relationships/tags" Target="../tags/tag416.xml"/><Relationship Id="rId14" Type="http://schemas.openxmlformats.org/officeDocument/2006/relationships/tags" Target="../tags/tag415.xml"/><Relationship Id="rId13" Type="http://schemas.openxmlformats.org/officeDocument/2006/relationships/tags" Target="../tags/tag414.xml"/><Relationship Id="rId12" Type="http://schemas.openxmlformats.org/officeDocument/2006/relationships/image" Target="../media/image32.png"/><Relationship Id="rId11" Type="http://schemas.openxmlformats.org/officeDocument/2006/relationships/tags" Target="../tags/tag413.xml"/><Relationship Id="rId10" Type="http://schemas.openxmlformats.org/officeDocument/2006/relationships/tags" Target="../tags/tag412.xml"/><Relationship Id="rId1" Type="http://schemas.openxmlformats.org/officeDocument/2006/relationships/tags" Target="../tags/tag40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22.xml"/><Relationship Id="rId8" Type="http://schemas.openxmlformats.org/officeDocument/2006/relationships/image" Target="../media/image35.jpeg"/><Relationship Id="rId7" Type="http://schemas.openxmlformats.org/officeDocument/2006/relationships/tags" Target="../tags/tag421.xml"/><Relationship Id="rId6" Type="http://schemas.openxmlformats.org/officeDocument/2006/relationships/image" Target="../media/image34.jpeg"/><Relationship Id="rId5" Type="http://schemas.openxmlformats.org/officeDocument/2006/relationships/tags" Target="../tags/tag420.xml"/><Relationship Id="rId4" Type="http://schemas.openxmlformats.org/officeDocument/2006/relationships/image" Target="../media/image33.jpeg"/><Relationship Id="rId3" Type="http://schemas.openxmlformats.org/officeDocument/2006/relationships/tags" Target="../tags/tag419.xml"/><Relationship Id="rId20" Type="http://schemas.openxmlformats.org/officeDocument/2006/relationships/slideLayout" Target="../slideLayouts/slideLayout31.xml"/><Relationship Id="rId2" Type="http://schemas.openxmlformats.org/officeDocument/2006/relationships/tags" Target="../tags/tag418.xml"/><Relationship Id="rId19" Type="http://schemas.openxmlformats.org/officeDocument/2006/relationships/tags" Target="../tags/tag427.xml"/><Relationship Id="rId18" Type="http://schemas.openxmlformats.org/officeDocument/2006/relationships/image" Target="../media/image40.jpeg"/><Relationship Id="rId17" Type="http://schemas.openxmlformats.org/officeDocument/2006/relationships/tags" Target="../tags/tag426.xml"/><Relationship Id="rId16" Type="http://schemas.openxmlformats.org/officeDocument/2006/relationships/image" Target="../media/image39.jpeg"/><Relationship Id="rId15" Type="http://schemas.openxmlformats.org/officeDocument/2006/relationships/tags" Target="../tags/tag425.xml"/><Relationship Id="rId14" Type="http://schemas.openxmlformats.org/officeDocument/2006/relationships/image" Target="../media/image38.jpeg"/><Relationship Id="rId13" Type="http://schemas.openxmlformats.org/officeDocument/2006/relationships/tags" Target="../tags/tag424.xml"/><Relationship Id="rId12" Type="http://schemas.openxmlformats.org/officeDocument/2006/relationships/image" Target="../media/image37.jpeg"/><Relationship Id="rId11" Type="http://schemas.openxmlformats.org/officeDocument/2006/relationships/tags" Target="../tags/tag423.xml"/><Relationship Id="rId10" Type="http://schemas.openxmlformats.org/officeDocument/2006/relationships/image" Target="../media/image36.jpeg"/><Relationship Id="rId1" Type="http://schemas.openxmlformats.org/officeDocument/2006/relationships/tags" Target="../tags/tag417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1.xml"/><Relationship Id="rId5" Type="http://schemas.openxmlformats.org/officeDocument/2006/relationships/tags" Target="../tags/tag431.xml"/><Relationship Id="rId4" Type="http://schemas.openxmlformats.org/officeDocument/2006/relationships/image" Target="../media/image41.png"/><Relationship Id="rId3" Type="http://schemas.openxmlformats.org/officeDocument/2006/relationships/tags" Target="../tags/tag430.xml"/><Relationship Id="rId2" Type="http://schemas.openxmlformats.org/officeDocument/2006/relationships/tags" Target="../tags/tag429.xml"/><Relationship Id="rId1" Type="http://schemas.openxmlformats.org/officeDocument/2006/relationships/tags" Target="../tags/tag4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"/>
          <p:cNvSpPr/>
          <p:nvPr>
            <p:ph type="ctrTitle" idx="2"/>
            <p:custDataLst>
              <p:tags r:id="rId1"/>
            </p:custDataLst>
          </p:nvPr>
        </p:nvSpPr>
        <p:spPr>
          <a:xfrm>
            <a:off x="762006" y="2063396"/>
            <a:ext cx="4826038" cy="1965833"/>
          </a:xfrm>
        </p:spPr>
        <p:txBody>
          <a:bodyPr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sz="6600">
                <a:ln w="22225" cmpd="sng">
                  <a:solidFill>
                    <a:srgbClr val="F3EDDA"/>
                  </a:solidFill>
                  <a:prstDash val="solid"/>
                </a:ln>
                <a:solidFill>
                  <a:srgbClr val="23426C"/>
                </a:solidFill>
                <a:effectLst>
                  <a:outerShdw dist="50800" dir="2700000" algn="tl" rotWithShape="0">
                    <a:srgbClr val="AE4846">
                      <a:alpha val="100000"/>
                    </a:srgb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  <a:sym typeface="+mn-ea"/>
              </a:rPr>
              <a:t>吃了么</a:t>
            </a:r>
            <a:br>
              <a:rPr lang="zh-CN" altLang="en-US" sz="3800" b="1">
                <a:ln w="22225" cmpd="sng">
                  <a:solidFill>
                    <a:srgbClr val="F3EDDA"/>
                  </a:solidFill>
                  <a:prstDash val="solid"/>
                </a:ln>
                <a:solidFill>
                  <a:srgbClr val="23426C"/>
                </a:solidFill>
                <a:effectLst>
                  <a:outerShdw dist="50800" dir="2700000" algn="tl" rotWithShape="0">
                    <a:srgbClr val="AE4846">
                      <a:alpha val="100000"/>
                    </a:srgb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</a:rPr>
            </a:br>
            <a:r>
              <a:rPr lang="en-US" altLang="zh-CN" sz="3800" spc="220">
                <a:solidFill>
                  <a:schemeClr val="accent1"/>
                </a:solidFill>
                <a:cs typeface="汉仪旗黑-85S" panose="00020600040101010101" pitchFamily="18" charset="-122"/>
              </a:rPr>
              <a:t>		</a:t>
            </a:r>
            <a:r>
              <a:rPr lang="zh-CN" altLang="en-US" sz="3800" spc="220">
                <a:solidFill>
                  <a:schemeClr val="accent1"/>
                </a:solidFill>
                <a:cs typeface="汉仪旗黑-85S" panose="00020600040101010101" pitchFamily="18" charset="-122"/>
              </a:rPr>
              <a:t> </a:t>
            </a:r>
            <a:r>
              <a:rPr lang="zh-CN" altLang="en-US" sz="3800" spc="220">
                <a:solidFill>
                  <a:schemeClr val="accent1"/>
                </a:solidFill>
                <a:cs typeface="汉仪旗黑-85S" panose="00020600040101010101" pitchFamily="18" charset="-122"/>
              </a:rPr>
              <a:t>项目介绍</a:t>
            </a:r>
            <a:endParaRPr lang="zh-CN" altLang="en-US" sz="3800" spc="220">
              <a:solidFill>
                <a:schemeClr val="accent1"/>
              </a:solidFill>
              <a:cs typeface="汉仪旗黑-85S" panose="00020600040101010101" pitchFamily="18" charset="-122"/>
            </a:endParaRPr>
          </a:p>
        </p:txBody>
      </p:sp>
      <p:sp>
        <p:nvSpPr>
          <p:cNvPr id="4" name="副标题 4"/>
          <p:cNvSpPr txBox="1"/>
          <p:nvPr>
            <p:custDataLst>
              <p:tags r:id="rId2"/>
            </p:custDataLst>
          </p:nvPr>
        </p:nvSpPr>
        <p:spPr>
          <a:xfrm>
            <a:off x="955681" y="4605430"/>
            <a:ext cx="4826035" cy="65335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8575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kumimoji="0" lang="zh-CN" altLang="en-US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组员：</a:t>
            </a:r>
            <a:r>
              <a:rPr kumimoji="0" lang="en-US" altLang="zh-CN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   </a:t>
            </a:r>
            <a:r>
              <a:rPr kumimoji="0" lang="zh-CN" altLang="en-US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</a:rPr>
              <a:t>韦锡宇、徐致远、张皓禹、黄佳惠</a:t>
            </a:r>
            <a:endParaRPr kumimoji="0" lang="zh-CN" altLang="en-US" sz="1400" b="0" i="0" spc="160" noProof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effectLst/>
              <a:uLnTx/>
              <a:uFillTx/>
              <a:cs typeface="+mn-cs"/>
            </a:endParaRPr>
          </a:p>
          <a:p>
            <a:pPr marL="0" marR="0" lvl="0" indent="-285750" algn="l" defTabSz="914400" rtl="0" fontAlgn="ctr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kumimoji="0" lang="en-US" altLang="zh-CN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            </a:t>
            </a:r>
            <a:r>
              <a:rPr kumimoji="0" lang="zh-CN" altLang="en-US" sz="1400" b="0" i="0" spc="16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cs typeface="+mn-cs"/>
                <a:sym typeface="+mn-ea"/>
              </a:rPr>
              <a:t>徐嘉阳、吴苏桓、傅珂琳、马佳媛</a:t>
            </a:r>
            <a:endParaRPr kumimoji="0" lang="zh-CN" altLang="en-US" sz="1400" b="0" i="0" spc="160" noProof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effectLst/>
              <a:uLnTx/>
              <a:uFillTx/>
              <a:cs typeface="+mn-cs"/>
              <a:sym typeface="+mn-ea"/>
            </a:endParaRPr>
          </a:p>
        </p:txBody>
      </p:sp>
      <p:pic>
        <p:nvPicPr>
          <p:cNvPr id="2" name="图片 1" descr="图标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720" y="1959610"/>
            <a:ext cx="1117600" cy="1117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50000" y="1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sin(rand(10))/1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accent1"/>
                </a:solidFill>
              </a:rPr>
              <a:t>部分后端管理功能实现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 descr="7b0a202020202262756c6c6574223a20227b5c2263617465676f727949645c223a31303030367d220a7d0a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p>
            <a:pPr>
              <a:buBlip>
                <a:blip r:embed="rId2"/>
              </a:buBlip>
            </a:pPr>
            <a:r>
              <a:rPr lang="zh-CN">
                <a:solidFill>
                  <a:schemeClr val="dk1"/>
                </a:solidFill>
              </a:rPr>
              <a:t>使用工具：</a:t>
            </a:r>
            <a:r>
              <a:rPr lang="en-US" altLang="zh-CN">
                <a:solidFill>
                  <a:schemeClr val="dk1"/>
                </a:solidFill>
              </a:rPr>
              <a:t>MySQL</a:t>
            </a:r>
            <a:r>
              <a:rPr lang="zh-CN" altLang="en-US">
                <a:solidFill>
                  <a:schemeClr val="dk1"/>
                </a:solidFill>
              </a:rPr>
              <a:t>、</a:t>
            </a:r>
            <a:r>
              <a:rPr lang="en-US" altLang="zh-CN">
                <a:solidFill>
                  <a:schemeClr val="dk1"/>
                </a:solidFill>
              </a:rPr>
              <a:t>Mybatis</a:t>
            </a:r>
            <a:endParaRPr lang="zh-CN" altLang="en-US">
              <a:solidFill>
                <a:schemeClr val="dk1"/>
              </a:solidFill>
            </a:endParaRPr>
          </a:p>
          <a:p>
            <a:r>
              <a:rPr 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示例</a:t>
            </a:r>
            <a:r>
              <a:rPr lang="en-US" alt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1</a:t>
            </a:r>
            <a:r>
              <a:rPr 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：</a:t>
            </a:r>
            <a:endParaRPr lang="zh-CN" sz="2400">
              <a:solidFill>
                <a:schemeClr val="dk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用户登录、注册</a:t>
            </a:r>
            <a:r>
              <a:rPr 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及信息管理</a:t>
            </a:r>
            <a:endParaRPr lang="zh-CN" sz="2400">
              <a:solidFill>
                <a:schemeClr val="dk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endParaRPr lang="zh-CN" sz="2400">
              <a:solidFill>
                <a:schemeClr val="dk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200" y="3592195"/>
            <a:ext cx="4745990" cy="20847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933575" y="5819140"/>
            <a:ext cx="23558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数据库表结构示例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898515" y="2971165"/>
            <a:ext cx="6293485" cy="3206115"/>
          </a:xfrm>
          <a:prstGeom prst="rect">
            <a:avLst/>
          </a:prstGeom>
        </p:spPr>
      </p:pic>
      <p:sp>
        <p:nvSpPr>
          <p:cNvPr id="7" name="文本框 6" descr="7b0a202020202262756c6c6574223a20227b5c2263617465676f727949645c223a31303030367d220a7d0a"/>
          <p:cNvSpPr txBox="1"/>
          <p:nvPr>
            <p:custDataLst>
              <p:tags r:id="rId8"/>
            </p:custDataLst>
          </p:nvPr>
        </p:nvSpPr>
        <p:spPr>
          <a:xfrm>
            <a:off x="6186170" y="1818005"/>
            <a:ext cx="4651375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Blip>
                <a:blip r:embed="rId9"/>
              </a:buBlip>
            </a:pPr>
            <a:r>
              <a:rPr lang="en-US" altLang="zh-CN" sz="2800">
                <a:solidFill>
                  <a:schemeClr val="dk1"/>
                </a:solidFill>
              </a:rPr>
              <a:t> </a:t>
            </a:r>
            <a:r>
              <a:rPr lang="zh-CN" altLang="en-US" sz="2800">
                <a:solidFill>
                  <a:schemeClr val="dk1"/>
                </a:solidFill>
              </a:rPr>
              <a:t>实现方式：爬虫</a:t>
            </a:r>
            <a:endParaRPr lang="zh-CN" altLang="en-US" sz="2800">
              <a:solidFill>
                <a:schemeClr val="dk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示例</a:t>
            </a:r>
            <a:r>
              <a:rPr lang="en-US" altLang="zh-CN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2</a:t>
            </a:r>
            <a:r>
              <a:rPr lang="zh-CN" altLang="en-US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：</a:t>
            </a:r>
            <a:endParaRPr lang="zh-CN" altLang="en-US" sz="2400">
              <a:solidFill>
                <a:schemeClr val="dk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dk1"/>
                </a:solidFill>
                <a:latin typeface="仿宋" panose="02010609060101010101" charset="-122"/>
                <a:ea typeface="仿宋" panose="02010609060101010101" charset="-122"/>
              </a:rPr>
              <a:t>食堂就餐指数</a:t>
            </a:r>
            <a:endParaRPr lang="zh-CN" altLang="en-US" sz="2400">
              <a:solidFill>
                <a:schemeClr val="dk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7853680" y="6069965"/>
            <a:ext cx="22517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信息门户用餐指数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0" y="1828787"/>
            <a:ext cx="12192098" cy="3200426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5334043" y="1524012"/>
            <a:ext cx="2743222" cy="36576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8382067" y="1524012"/>
            <a:ext cx="2743222" cy="36576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2"/>
          <p:cNvSpPr txBox="1"/>
          <p:nvPr>
            <p:custDataLst>
              <p:tags r:id="rId5"/>
            </p:custDataLst>
          </p:nvPr>
        </p:nvSpPr>
        <p:spPr>
          <a:xfrm>
            <a:off x="1066809" y="2438280"/>
            <a:ext cx="3200425" cy="1981429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b="1" spc="22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后端社区相关</a:t>
            </a:r>
            <a:endParaRPr lang="zh-CN" altLang="en-US" sz="3800" b="1" spc="22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5638852" y="1981080"/>
            <a:ext cx="2133600" cy="27432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0" h="1920">
                <a:moveTo>
                  <a:pt x="0" y="0"/>
                </a:moveTo>
                <a:lnTo>
                  <a:pt x="3360" y="0"/>
                </a:lnTo>
                <a:lnTo>
                  <a:pt x="3360" y="1920"/>
                </a:lnTo>
                <a:lnTo>
                  <a:pt x="0" y="192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8813559" y="1981080"/>
            <a:ext cx="1880235" cy="27432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0" h="1920">
                <a:moveTo>
                  <a:pt x="0" y="0"/>
                </a:moveTo>
                <a:lnTo>
                  <a:pt x="3360" y="0"/>
                </a:lnTo>
                <a:lnTo>
                  <a:pt x="3360" y="1920"/>
                </a:lnTo>
                <a:lnTo>
                  <a:pt x="0" y="192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0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6470145" y="4175185"/>
            <a:ext cx="2276723" cy="539278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智能饮食方案和运动方案推荐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6426573" y="3112654"/>
            <a:ext cx="2276723" cy="725863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计算运动和饮食需求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0" y="2471670"/>
            <a:ext cx="2009479" cy="51847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用户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" name="直接箭头连接符 2"/>
          <p:cNvCxnSpPr>
            <a:endCxn id="8" idx="2"/>
          </p:cNvCxnSpPr>
          <p:nvPr/>
        </p:nvCxnSpPr>
        <p:spPr>
          <a:xfrm flipV="1">
            <a:off x="2009479" y="1986114"/>
            <a:ext cx="646625" cy="744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2656104" y="1623181"/>
            <a:ext cx="2262432" cy="72586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注册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656104" y="3112769"/>
            <a:ext cx="2262432" cy="7258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输入基本参数（身高、体重、忌口）统计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直接箭头连接符 10"/>
          <p:cNvCxnSpPr>
            <a:endCxn id="10" idx="2"/>
          </p:cNvCxnSpPr>
          <p:nvPr/>
        </p:nvCxnSpPr>
        <p:spPr>
          <a:xfrm>
            <a:off x="2010873" y="2782576"/>
            <a:ext cx="645231" cy="693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2"/>
            <a:endCxn id="10" idx="6"/>
          </p:cNvCxnSpPr>
          <p:nvPr/>
        </p:nvCxnSpPr>
        <p:spPr>
          <a:xfrm flipH="1">
            <a:off x="4918536" y="3475586"/>
            <a:ext cx="1508037" cy="1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289755" y="3129139"/>
            <a:ext cx="13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extend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6426573" y="1641985"/>
            <a:ext cx="2276723" cy="7070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后端数据库储存相关信息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4918536" y="1992128"/>
            <a:ext cx="1508037" cy="1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289755" y="1645681"/>
            <a:ext cx="13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extend</a:t>
            </a:r>
            <a:endParaRPr lang="en-US" altLang="zh-CN" dirty="0">
              <a:solidFill>
                <a:schemeClr val="tx1"/>
              </a:solidFill>
            </a:endParaRPr>
          </a:p>
        </p:txBody>
      </p:sp>
      <p:cxnSp>
        <p:nvCxnSpPr>
          <p:cNvPr id="33" name="直接箭头连接符 32"/>
          <p:cNvCxnSpPr>
            <a:stCxn id="28" idx="4"/>
            <a:endCxn id="7" idx="0"/>
          </p:cNvCxnSpPr>
          <p:nvPr/>
        </p:nvCxnSpPr>
        <p:spPr>
          <a:xfrm>
            <a:off x="7564935" y="2349047"/>
            <a:ext cx="0" cy="7636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 rot="5400000">
            <a:off x="7126442" y="2770247"/>
            <a:ext cx="13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extend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9944090" y="3552866"/>
            <a:ext cx="2009479" cy="51847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管理员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9" name="直接箭头连接符 38"/>
          <p:cNvCxnSpPr>
            <a:stCxn id="38" idx="1"/>
            <a:endCxn id="28" idx="6"/>
          </p:cNvCxnSpPr>
          <p:nvPr/>
        </p:nvCxnSpPr>
        <p:spPr>
          <a:xfrm flipH="1" flipV="1">
            <a:off x="8703296" y="1995516"/>
            <a:ext cx="1240794" cy="1816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5" idx="2"/>
            <a:endCxn id="10" idx="6"/>
          </p:cNvCxnSpPr>
          <p:nvPr/>
        </p:nvCxnSpPr>
        <p:spPr>
          <a:xfrm flipH="1" flipV="1">
            <a:off x="4918536" y="3475702"/>
            <a:ext cx="1551609" cy="9691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 rot="1984828">
            <a:off x="5417905" y="3820613"/>
            <a:ext cx="13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extend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2630193" y="5819154"/>
            <a:ext cx="2288343" cy="72586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运动和饮食日程统计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46" name="直接箭头连接符 45"/>
          <p:cNvCxnSpPr>
            <a:stCxn id="10" idx="4"/>
            <a:endCxn id="45" idx="0"/>
          </p:cNvCxnSpPr>
          <p:nvPr/>
        </p:nvCxnSpPr>
        <p:spPr>
          <a:xfrm flipH="1">
            <a:off x="3774365" y="3838635"/>
            <a:ext cx="12955" cy="19805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 rot="5400000">
            <a:off x="3551600" y="4652018"/>
            <a:ext cx="96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include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6426573" y="5611492"/>
            <a:ext cx="2604158" cy="10944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社区功能推荐（关注饮食分享和运动方享）</a:t>
            </a:r>
            <a:endParaRPr lang="zh-CN" altLang="en-US" sz="1400" b="1" dirty="0">
              <a:solidFill>
                <a:schemeClr val="tx1"/>
              </a:solidFill>
            </a:endParaRPr>
          </a:p>
          <a:p>
            <a:pPr algn="ctr"/>
            <a:endParaRPr lang="zh-CN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63" name="直接箭头连接符 62"/>
          <p:cNvCxnSpPr/>
          <p:nvPr/>
        </p:nvCxnSpPr>
        <p:spPr>
          <a:xfrm flipH="1">
            <a:off x="4905581" y="6158740"/>
            <a:ext cx="1508037" cy="1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5276800" y="5812293"/>
            <a:ext cx="13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extend</a:t>
            </a:r>
            <a:endParaRPr lang="en-US" altLang="zh-CN" dirty="0">
              <a:solidFill>
                <a:schemeClr val="tx1"/>
              </a:solidFill>
            </a:endParaRPr>
          </a:p>
        </p:txBody>
      </p:sp>
      <p:cxnSp>
        <p:nvCxnSpPr>
          <p:cNvPr id="65" name="直接箭头连接符 64"/>
          <p:cNvCxnSpPr/>
          <p:nvPr/>
        </p:nvCxnSpPr>
        <p:spPr>
          <a:xfrm>
            <a:off x="7721033" y="4724726"/>
            <a:ext cx="0" cy="941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 rot="5400000">
            <a:off x="7216491" y="5217612"/>
            <a:ext cx="13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extend</a:t>
            </a:r>
            <a:endParaRPr lang="en-US" altLang="zh-CN" dirty="0">
              <a:solidFill>
                <a:schemeClr val="tx1"/>
              </a:solidFill>
            </a:endParaRPr>
          </a:p>
        </p:txBody>
      </p:sp>
      <p:cxnSp>
        <p:nvCxnSpPr>
          <p:cNvPr id="69" name="直接箭头连接符 68"/>
          <p:cNvCxnSpPr>
            <a:stCxn id="38" idx="1"/>
            <a:endCxn id="62" idx="6"/>
          </p:cNvCxnSpPr>
          <p:nvPr/>
        </p:nvCxnSpPr>
        <p:spPr>
          <a:xfrm flipH="1">
            <a:off x="9030731" y="3812104"/>
            <a:ext cx="913359" cy="2346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>
            <p:custDataLst>
              <p:tags r:id="rId1"/>
            </p:custDataLst>
          </p:nvPr>
        </p:nvGrpSpPr>
        <p:grpSpPr>
          <a:xfrm>
            <a:off x="-205740" y="365125"/>
            <a:ext cx="9345930" cy="784860"/>
            <a:chOff x="-324" y="575"/>
            <a:chExt cx="14718" cy="1236"/>
          </a:xfrm>
        </p:grpSpPr>
        <p:sp>
          <p:nvSpPr>
            <p:cNvPr id="12" name="矩形 1"/>
            <p:cNvSpPr/>
            <p:nvPr>
              <p:custDataLst>
                <p:tags r:id="rId2"/>
              </p:custDataLst>
            </p:nvPr>
          </p:nvSpPr>
          <p:spPr>
            <a:xfrm>
              <a:off x="-324" y="575"/>
              <a:ext cx="943" cy="123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3" name="矩形 2"/>
            <p:cNvSpPr/>
            <p:nvPr>
              <p:custDataLst>
                <p:tags r:id="rId3"/>
              </p:custDataLst>
            </p:nvPr>
          </p:nvSpPr>
          <p:spPr>
            <a:xfrm>
              <a:off x="736" y="575"/>
              <a:ext cx="187" cy="12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4" name="半闭框 4"/>
            <p:cNvSpPr/>
            <p:nvPr>
              <p:custDataLst>
                <p:tags r:id="rId4"/>
              </p:custDataLst>
            </p:nvPr>
          </p:nvSpPr>
          <p:spPr>
            <a:xfrm rot="8100000">
              <a:off x="13002" y="722"/>
              <a:ext cx="836" cy="836"/>
            </a:xfrm>
            <a:prstGeom prst="halfFram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5" name="半闭框 5"/>
            <p:cNvSpPr/>
            <p:nvPr>
              <p:custDataLst>
                <p:tags r:id="rId5"/>
              </p:custDataLst>
            </p:nvPr>
          </p:nvSpPr>
          <p:spPr>
            <a:xfrm rot="8100000">
              <a:off x="13337" y="722"/>
              <a:ext cx="836" cy="836"/>
            </a:xfrm>
            <a:prstGeom prst="halfFram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cxnSp>
          <p:nvCxnSpPr>
            <p:cNvPr id="16" name="直接连接符 6"/>
            <p:cNvCxnSpPr/>
            <p:nvPr>
              <p:custDataLst>
                <p:tags r:id="rId6"/>
              </p:custDataLst>
            </p:nvPr>
          </p:nvCxnSpPr>
          <p:spPr>
            <a:xfrm>
              <a:off x="1320" y="1811"/>
              <a:ext cx="13074" cy="0"/>
            </a:xfrm>
            <a:prstGeom prst="line">
              <a:avLst/>
            </a:prstGeom>
            <a:ln>
              <a:solidFill>
                <a:schemeClr val="l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6"/>
          <p:cNvSpPr txBox="1"/>
          <p:nvPr>
            <p:custDataLst>
              <p:tags r:id="rId7"/>
            </p:custDataLst>
          </p:nvPr>
        </p:nvSpPr>
        <p:spPr>
          <a:xfrm>
            <a:off x="838200" y="365125"/>
            <a:ext cx="2924810" cy="71818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altLang="zh-CN" sz="4200" spc="434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Use Case</a:t>
            </a:r>
            <a:endParaRPr lang="en-US" altLang="zh-CN" sz="4200" spc="434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等腰三角形 7"/>
          <p:cNvSpPr/>
          <p:nvPr>
            <p:custDataLst>
              <p:tags r:id="rId2"/>
            </p:custDataLst>
          </p:nvPr>
        </p:nvSpPr>
        <p:spPr>
          <a:xfrm flipV="1">
            <a:off x="5778500" y="0"/>
            <a:ext cx="635005" cy="3810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等腰三角形 10"/>
          <p:cNvSpPr/>
          <p:nvPr>
            <p:custDataLst>
              <p:tags r:id="rId3"/>
            </p:custDataLst>
          </p:nvPr>
        </p:nvSpPr>
        <p:spPr>
          <a:xfrm>
            <a:off x="5778500" y="6477000"/>
            <a:ext cx="635005" cy="3810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菱形 12"/>
          <p:cNvSpPr/>
          <p:nvPr>
            <p:custDataLst>
              <p:tags r:id="rId4"/>
            </p:custDataLst>
          </p:nvPr>
        </p:nvSpPr>
        <p:spPr>
          <a:xfrm>
            <a:off x="4397823" y="1654655"/>
            <a:ext cx="3396343" cy="3396343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"/>
          <p:cNvSpPr txBox="1"/>
          <p:nvPr>
            <p:custDataLst>
              <p:tags r:id="rId5"/>
            </p:custDataLst>
          </p:nvPr>
        </p:nvSpPr>
        <p:spPr>
          <a:xfrm>
            <a:off x="4724342" y="2286012"/>
            <a:ext cx="2743213" cy="1981073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前后端Hello world展示</a:t>
            </a:r>
            <a:endParaRPr lang="zh-CN" altLang="en-US" sz="3600" b="1" spc="20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353695" y="2018665"/>
            <a:ext cx="3942715" cy="25158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20" h="4560">
                <a:moveTo>
                  <a:pt x="0" y="0"/>
                </a:moveTo>
                <a:lnTo>
                  <a:pt x="5520" y="0"/>
                </a:lnTo>
                <a:lnTo>
                  <a:pt x="55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8343900" y="481965"/>
            <a:ext cx="2744470" cy="58947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20" h="4560">
                <a:moveTo>
                  <a:pt x="0" y="0"/>
                </a:moveTo>
                <a:lnTo>
                  <a:pt x="5520" y="0"/>
                </a:lnTo>
                <a:lnTo>
                  <a:pt x="55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4" name="PA-替换占位"/>
          <p:cNvPicPr/>
          <p:nvPr>
            <p:custDataLst>
              <p:tags r:id="rId10"/>
            </p:custDataLst>
          </p:nvPr>
        </p:nvPicPr>
        <p:blipFill>
          <a:blip r:embed="rId11"/>
          <a:srcRect l="74404" t="49469" r="15445" b="42988"/>
          <a:stretch>
            <a:fillRect/>
          </a:stretch>
        </p:blipFill>
        <p:spPr>
          <a:xfrm>
            <a:off x="8311286" y="3082768"/>
            <a:ext cx="2744208" cy="1146975"/>
          </a:xfrm>
          <a:prstGeom prst="roundRect">
            <a:avLst>
              <a:gd name="adj" fmla="val 50000"/>
            </a:avLst>
          </a:prstGeom>
          <a:ln>
            <a:noFill/>
          </a:ln>
        </p:spPr>
      </p:pic>
      <p:grpSp>
        <p:nvGrpSpPr>
          <p:cNvPr id="45" name="PA-组合 4"/>
          <p:cNvGrpSpPr/>
          <p:nvPr>
            <p:custDataLst>
              <p:tags r:id="rId12"/>
            </p:custDataLst>
          </p:nvPr>
        </p:nvGrpSpPr>
        <p:grpSpPr>
          <a:xfrm>
            <a:off x="8304823" y="3073505"/>
            <a:ext cx="2774799" cy="1160116"/>
            <a:chOff x="3003" y="2630"/>
            <a:chExt cx="13252" cy="5540"/>
          </a:xfrm>
        </p:grpSpPr>
        <p:sp>
          <p:nvSpPr>
            <p:cNvPr id="175" name="PA-镜片光晕2"/>
            <p:cNvSpPr/>
            <p:nvPr>
              <p:custDataLst>
                <p:tags r:id="rId13"/>
              </p:custDataLst>
            </p:nvPr>
          </p:nvSpPr>
          <p:spPr>
            <a:xfrm>
              <a:off x="3003" y="2631"/>
              <a:ext cx="13253" cy="55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85000"/>
                    <a:alpha val="30000"/>
                  </a:schemeClr>
                </a:gs>
                <a:gs pos="86000">
                  <a:schemeClr val="bg1">
                    <a:lumMod val="85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6" name="PA-镜片光晕"/>
            <p:cNvSpPr/>
            <p:nvPr>
              <p:custDataLst>
                <p:tags r:id="rId14"/>
              </p:custDataLst>
            </p:nvPr>
          </p:nvSpPr>
          <p:spPr>
            <a:xfrm>
              <a:off x="3003" y="2631"/>
              <a:ext cx="13253" cy="55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9000">
                  <a:srgbClr val="0099FF">
                    <a:alpha val="8000"/>
                  </a:srgbClr>
                </a:gs>
                <a:gs pos="90000">
                  <a:srgbClr val="0099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7" name="PA-镜片膜光2"/>
            <p:cNvSpPr/>
            <p:nvPr>
              <p:custDataLst>
                <p:tags r:id="rId15"/>
              </p:custDataLst>
            </p:nvPr>
          </p:nvSpPr>
          <p:spPr>
            <a:xfrm>
              <a:off x="3003" y="2631"/>
              <a:ext cx="13253" cy="55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">
                  <a:srgbClr val="69FDCC">
                    <a:alpha val="20000"/>
                  </a:srgbClr>
                </a:gs>
                <a:gs pos="17000">
                  <a:srgbClr val="0099FF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8" name="PA-镜片反光"/>
            <p:cNvSpPr/>
            <p:nvPr>
              <p:custDataLst>
                <p:tags r:id="rId16"/>
              </p:custDataLst>
            </p:nvPr>
          </p:nvSpPr>
          <p:spPr>
            <a:xfrm>
              <a:off x="3003" y="2631"/>
              <a:ext cx="13253" cy="55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7000">
                  <a:schemeClr val="bg1">
                    <a:alpha val="20000"/>
                  </a:schemeClr>
                </a:gs>
                <a:gs pos="65000">
                  <a:schemeClr val="bg1">
                    <a:alpha val="0"/>
                  </a:schemeClr>
                </a:gs>
              </a:gsLst>
              <a:lin ang="162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9" name="PA-镜片膜光"/>
            <p:cNvSpPr/>
            <p:nvPr>
              <p:custDataLst>
                <p:tags r:id="rId17"/>
              </p:custDataLst>
            </p:nvPr>
          </p:nvSpPr>
          <p:spPr>
            <a:xfrm>
              <a:off x="3003" y="2631"/>
              <a:ext cx="13253" cy="55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69FDCC">
                    <a:alpha val="36000"/>
                  </a:srgbClr>
                </a:gs>
                <a:gs pos="79000">
                  <a:schemeClr val="bg1">
                    <a:alpha val="0"/>
                  </a:schemeClr>
                </a:gs>
                <a:gs pos="90000">
                  <a:srgbClr val="7030A0">
                    <a:alpha val="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0" name="PA-镜片高光"/>
            <p:cNvSpPr/>
            <p:nvPr>
              <p:custDataLst>
                <p:tags r:id="rId18"/>
              </p:custDataLst>
            </p:nvPr>
          </p:nvSpPr>
          <p:spPr>
            <a:xfrm>
              <a:off x="3003" y="2630"/>
              <a:ext cx="13253" cy="55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8000">
                  <a:schemeClr val="bg1">
                    <a:alpha val="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1" name="PA-镜框内"/>
            <p:cNvSpPr/>
            <p:nvPr>
              <p:custDataLst>
                <p:tags r:id="rId19"/>
              </p:custDataLst>
            </p:nvPr>
          </p:nvSpPr>
          <p:spPr>
            <a:xfrm>
              <a:off x="3003" y="2630"/>
              <a:ext cx="13253" cy="5540"/>
            </a:xfrm>
            <a:prstGeom prst="roundRect">
              <a:avLst>
                <a:gd name="adj" fmla="val 50000"/>
              </a:avLst>
            </a:prstGeom>
            <a:noFill/>
            <a:ln w="76200">
              <a:gradFill>
                <a:gsLst>
                  <a:gs pos="0">
                    <a:schemeClr val="tx2">
                      <a:alpha val="100000"/>
                    </a:schemeClr>
                  </a:gs>
                  <a:gs pos="24000">
                    <a:schemeClr val="tx2">
                      <a:lumMod val="60000"/>
                      <a:lumOff val="40000"/>
                      <a:alpha val="100000"/>
                    </a:schemeClr>
                  </a:gs>
                  <a:gs pos="84000">
                    <a:schemeClr val="tx2">
                      <a:lumMod val="50000"/>
                      <a:alpha val="100000"/>
                    </a:schemeClr>
                  </a:gs>
                </a:gsLst>
                <a:lin ang="27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2" name="PA-镜框外"/>
            <p:cNvSpPr/>
            <p:nvPr>
              <p:custDataLst>
                <p:tags r:id="rId20"/>
              </p:custDataLst>
            </p:nvPr>
          </p:nvSpPr>
          <p:spPr>
            <a:xfrm>
              <a:off x="3003" y="2630"/>
              <a:ext cx="13253" cy="5540"/>
            </a:xfrm>
            <a:prstGeom prst="roundRect">
              <a:avLst>
                <a:gd name="adj" fmla="val 50000"/>
              </a:avLst>
            </a:prstGeom>
            <a:noFill/>
            <a:ln w="76200">
              <a:gradFill>
                <a:gsLst>
                  <a:gs pos="0">
                    <a:schemeClr val="bg1"/>
                  </a:gs>
                  <a:gs pos="51000">
                    <a:schemeClr val="bg1"/>
                  </a:gs>
                  <a:gs pos="75000">
                    <a:schemeClr val="bg1">
                      <a:lumMod val="65000"/>
                    </a:schemeClr>
                  </a:gs>
                </a:gsLst>
                <a:lin ang="27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3" name="PA-镜框顶"/>
            <p:cNvSpPr>
              <a:spLocks noChangeAspect="1"/>
            </p:cNvSpPr>
            <p:nvPr>
              <p:custDataLst>
                <p:tags r:id="rId21"/>
              </p:custDataLst>
            </p:nvPr>
          </p:nvSpPr>
          <p:spPr>
            <a:xfrm>
              <a:off x="3003" y="2630"/>
              <a:ext cx="13253" cy="5540"/>
            </a:xfrm>
            <a:prstGeom prst="roundRect">
              <a:avLst>
                <a:gd name="adj" fmla="val 50000"/>
              </a:avLst>
            </a:prstGeom>
            <a:noFill/>
            <a:ln w="25400">
              <a:gradFill>
                <a:gsLst>
                  <a:gs pos="0">
                    <a:schemeClr val="bg1">
                      <a:lumMod val="85000"/>
                    </a:schemeClr>
                  </a:gs>
                  <a:gs pos="5100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组合 45"/>
          <p:cNvGrpSpPr/>
          <p:nvPr>
            <p:custDataLst>
              <p:tags r:id="rId22"/>
            </p:custDataLst>
          </p:nvPr>
        </p:nvGrpSpPr>
        <p:grpSpPr>
          <a:xfrm>
            <a:off x="10072142" y="2921300"/>
            <a:ext cx="1090315" cy="1090315"/>
            <a:chOff x="7305993" y="1209358"/>
            <a:chExt cx="3213735" cy="3213735"/>
          </a:xfrm>
        </p:grpSpPr>
        <p:sp>
          <p:nvSpPr>
            <p:cNvPr id="47" name="PA-弧形 17"/>
            <p:cNvSpPr/>
            <p:nvPr>
              <p:custDataLst>
                <p:tags r:id="rId23"/>
              </p:custDataLst>
            </p:nvPr>
          </p:nvSpPr>
          <p:spPr>
            <a:xfrm>
              <a:off x="7305993" y="1209358"/>
              <a:ext cx="3213735" cy="3213735"/>
            </a:xfrm>
            <a:prstGeom prst="arc">
              <a:avLst>
                <a:gd name="adj1" fmla="val 18730585"/>
                <a:gd name="adj2" fmla="val 19998898"/>
              </a:avLst>
            </a:prstGeom>
            <a:ln w="63500" cap="rnd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" name="PA-弧形 18"/>
            <p:cNvSpPr/>
            <p:nvPr>
              <p:custDataLst>
                <p:tags r:id="rId24"/>
              </p:custDataLst>
            </p:nvPr>
          </p:nvSpPr>
          <p:spPr>
            <a:xfrm>
              <a:off x="7498290" y="1401655"/>
              <a:ext cx="2829140" cy="2829140"/>
            </a:xfrm>
            <a:prstGeom prst="arc">
              <a:avLst>
                <a:gd name="adj1" fmla="val 18177591"/>
                <a:gd name="adj2" fmla="val 20331659"/>
              </a:avLst>
            </a:prstGeom>
            <a:ln w="63500" cap="rnd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89" name="组合 88"/>
          <p:cNvGrpSpPr/>
          <p:nvPr>
            <p:custDataLst>
              <p:tags r:id="rId25"/>
            </p:custDataLst>
          </p:nvPr>
        </p:nvGrpSpPr>
        <p:grpSpPr>
          <a:xfrm>
            <a:off x="-94428" y="1975672"/>
            <a:ext cx="1471557" cy="1471557"/>
            <a:chOff x="5354" y="1147"/>
            <a:chExt cx="8506" cy="8506"/>
          </a:xfrm>
        </p:grpSpPr>
        <p:pic>
          <p:nvPicPr>
            <p:cNvPr id="90" name="替换占位" descr="C:\Users\m\AppData\Roaming\Kingsoft\office6\wpsassist\onlinetemplates\thumb\_partial_zoom_ori.png_partial_zoom_ori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11"/>
            <a:srcRect l="2708" t="35000" r="92187" b="55926"/>
            <a:stretch>
              <a:fillRect/>
            </a:stretch>
          </p:blipFill>
          <p:spPr>
            <a:xfrm>
              <a:off x="5411" y="1259"/>
              <a:ext cx="8329" cy="8329"/>
            </a:xfrm>
            <a:prstGeom prst="ellipse">
              <a:avLst/>
            </a:prstGeom>
            <a:ln>
              <a:noFill/>
            </a:ln>
          </p:spPr>
        </p:pic>
        <p:grpSp>
          <p:nvGrpSpPr>
            <p:cNvPr id="91" name="镜片组件"/>
            <p:cNvGrpSpPr>
              <a:grpSpLocks noChangeAspect="1"/>
            </p:cNvGrpSpPr>
            <p:nvPr/>
          </p:nvGrpSpPr>
          <p:grpSpPr>
            <a:xfrm>
              <a:off x="5614" y="1414"/>
              <a:ext cx="7972" cy="7972"/>
              <a:chOff x="5614" y="1414"/>
              <a:chExt cx="7972" cy="7972"/>
            </a:xfrm>
          </p:grpSpPr>
          <p:sp>
            <p:nvSpPr>
              <p:cNvPr id="92" name="镜片反光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>
              <a:xfrm>
                <a:off x="5614" y="1414"/>
                <a:ext cx="7972" cy="7972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  <a:alpha val="20000"/>
                    </a:schemeClr>
                  </a:gs>
                  <a:gs pos="84000">
                    <a:schemeClr val="bg1">
                      <a:lumMod val="8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3" name="镜片光晕"/>
              <p:cNvSpPr>
                <a:spLocks noChangeAspect="1"/>
              </p:cNvSpPr>
              <p:nvPr>
                <p:custDataLst>
                  <p:tags r:id="rId28"/>
                </p:custDataLst>
              </p:nvPr>
            </p:nvSpPr>
            <p:spPr>
              <a:xfrm>
                <a:off x="5614" y="1414"/>
                <a:ext cx="7972" cy="7972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099FF">
                      <a:alpha val="0"/>
                    </a:srgbClr>
                  </a:gs>
                  <a:gs pos="85000">
                    <a:srgbClr val="0099FF">
                      <a:alpha val="8000"/>
                    </a:srgbClr>
                  </a:gs>
                  <a:gs pos="75000">
                    <a:srgbClr val="0099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4" name="镜片膜光2"/>
              <p:cNvSpPr>
                <a:spLocks noChangeAspect="1"/>
              </p:cNvSpPr>
              <p:nvPr>
                <p:custDataLst>
                  <p:tags r:id="rId29"/>
                </p:custDataLst>
              </p:nvPr>
            </p:nvSpPr>
            <p:spPr>
              <a:xfrm>
                <a:off x="5614" y="1414"/>
                <a:ext cx="7972" cy="7972"/>
              </a:xfrm>
              <a:prstGeom prst="ellipse">
                <a:avLst/>
              </a:prstGeom>
              <a:gradFill flip="none" rotWithShape="1">
                <a:gsLst>
                  <a:gs pos="15000">
                    <a:srgbClr val="69FDCC">
                      <a:alpha val="20000"/>
                    </a:srgbClr>
                  </a:gs>
                  <a:gs pos="25000">
                    <a:srgbClr val="0099FF">
                      <a:alpha val="0"/>
                    </a:srgbClr>
                  </a:gs>
                  <a:gs pos="20000">
                    <a:srgbClr val="0099FF">
                      <a:alpha val="11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5" name="镜片膜光1"/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>
              <a:xfrm>
                <a:off x="5614" y="1414"/>
                <a:ext cx="7972" cy="7972"/>
              </a:xfrm>
              <a:prstGeom prst="ellipse">
                <a:avLst/>
              </a:prstGeom>
              <a:gradFill flip="none" rotWithShape="1">
                <a:gsLst>
                  <a:gs pos="85000">
                    <a:srgbClr val="69FDCC">
                      <a:alpha val="50000"/>
                    </a:srgbClr>
                  </a:gs>
                  <a:gs pos="0">
                    <a:srgbClr val="0099FF">
                      <a:alpha val="0"/>
                    </a:srgbClr>
                  </a:gs>
                  <a:gs pos="75000">
                    <a:srgbClr val="7030A0">
                      <a:alpha val="5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6" name="高光"/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>
              <a:xfrm>
                <a:off x="7639" y="1558"/>
                <a:ext cx="3922" cy="264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95000"/>
                      <a:alpha val="67000"/>
                    </a:schemeClr>
                  </a:gs>
                  <a:gs pos="66000">
                    <a:srgbClr val="F2F2F2">
                      <a:alpha val="10000"/>
                    </a:srgbClr>
                  </a:gs>
                  <a:gs pos="33000">
                    <a:schemeClr val="bg1">
                      <a:lumMod val="95000"/>
                      <a:alpha val="30000"/>
                    </a:schemeClr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algn="ctr"/>
                <a:endParaRPr lang="zh-CN" altLang="en-US"/>
              </a:p>
            </p:txBody>
          </p:sp>
        </p:grpSp>
        <p:grpSp>
          <p:nvGrpSpPr>
            <p:cNvPr id="97" name="镜框组件"/>
            <p:cNvGrpSpPr>
              <a:grpSpLocks noChangeAspect="1"/>
            </p:cNvGrpSpPr>
            <p:nvPr/>
          </p:nvGrpSpPr>
          <p:grpSpPr>
            <a:xfrm>
              <a:off x="5354" y="1147"/>
              <a:ext cx="8506" cy="8506"/>
              <a:chOff x="5347" y="1147"/>
              <a:chExt cx="8506" cy="8506"/>
            </a:xfrm>
            <a:effectLst>
              <a:outerShdw blurRad="177800" sx="92000" sy="92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98" name="镜框内"/>
              <p:cNvSpPr>
                <a:spLocks noChangeAspect="1"/>
              </p:cNvSpPr>
              <p:nvPr>
                <p:custDataLst>
                  <p:tags r:id="rId32"/>
                </p:custDataLst>
              </p:nvPr>
            </p:nvSpPr>
            <p:spPr>
              <a:xfrm>
                <a:off x="5347" y="1147"/>
                <a:ext cx="8506" cy="8506"/>
              </a:xfrm>
              <a:prstGeom prst="donut">
                <a:avLst>
                  <a:gd name="adj" fmla="val 3463"/>
                </a:avLst>
              </a:prstGeom>
              <a:gradFill flip="none" rotWithShape="1">
                <a:gsLst>
                  <a:gs pos="0">
                    <a:schemeClr val="tx2"/>
                  </a:gs>
                  <a:gs pos="24000">
                    <a:schemeClr val="tx2">
                      <a:lumMod val="60000"/>
                      <a:lumOff val="40000"/>
                    </a:schemeClr>
                  </a:gs>
                  <a:gs pos="84000">
                    <a:schemeClr val="tx2">
                      <a:lumMod val="50000"/>
                    </a:schemeClr>
                  </a:gs>
                </a:gsLst>
                <a:lin ang="13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镜框外"/>
              <p:cNvSpPr>
                <a:spLocks noChangeAspect="1"/>
              </p:cNvSpPr>
              <p:nvPr>
                <p:custDataLst>
                  <p:tags r:id="rId33"/>
                </p:custDataLst>
              </p:nvPr>
            </p:nvSpPr>
            <p:spPr>
              <a:xfrm>
                <a:off x="5347" y="1147"/>
                <a:ext cx="8506" cy="8506"/>
              </a:xfrm>
              <a:prstGeom prst="donut">
                <a:avLst>
                  <a:gd name="adj" fmla="val 1696"/>
                </a:avLst>
              </a:prstGeom>
              <a:gradFill flip="none" rotWithShape="1">
                <a:gsLst>
                  <a:gs pos="0">
                    <a:schemeClr val="tx2"/>
                  </a:gs>
                  <a:gs pos="51000">
                    <a:schemeClr val="tx2">
                      <a:lumMod val="75000"/>
                    </a:schemeClr>
                  </a:gs>
                  <a:gs pos="75000">
                    <a:schemeClr val="tx2">
                      <a:lumMod val="50000"/>
                    </a:schemeClr>
                  </a:gs>
                </a:gsLst>
                <a:lin ang="3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镜框顶"/>
              <p:cNvSpPr>
                <a:spLocks noChangeAspect="1"/>
              </p:cNvSpPr>
              <p:nvPr>
                <p:custDataLst>
                  <p:tags r:id="rId34"/>
                </p:custDataLst>
              </p:nvPr>
            </p:nvSpPr>
            <p:spPr>
              <a:xfrm>
                <a:off x="5436" y="1236"/>
                <a:ext cx="8329" cy="8329"/>
              </a:xfrm>
              <a:prstGeom prst="donut">
                <a:avLst>
                  <a:gd name="adj" fmla="val 1405"/>
                </a:avLst>
              </a:prstGeom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1000">
                    <a:schemeClr val="tx2"/>
                  </a:gs>
                  <a:gs pos="100000">
                    <a:schemeClr val="tx2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custDataLst>
      <p:tags r:id="rId3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wipe/>
      </p:transition>
    </mc:Choice>
    <mc:Fallback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ChangeArrowheads="1"/>
          </p:cNvSpPr>
          <p:nvPr>
            <p:ph type="title" idx="3"/>
            <p:custDataLst>
              <p:tags r:id="rId1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800" dirty="0">
                <a:solidFill>
                  <a:schemeClr val="dk1"/>
                </a:solidFill>
                <a:sym typeface="+mn-ea"/>
              </a:rPr>
              <a:t>Thank you</a:t>
            </a:r>
            <a:endParaRPr lang="en-US" altLang="zh-CN" sz="4800" dirty="0">
              <a:solidFill>
                <a:schemeClr val="dk1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833" fill="hold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(1+0.4*sin(2.5*pi*$)*(1-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0.5*#ppt_h+0.5*ppt_h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16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^2*#ppt_h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#ppt_h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矩形 1"/>
          <p:cNvSpPr/>
          <p:nvPr>
            <p:custDataLst>
              <p:tags r:id="rId1"/>
            </p:custDataLst>
          </p:nvPr>
        </p:nvSpPr>
        <p:spPr>
          <a:xfrm>
            <a:off x="6248400" y="609600"/>
            <a:ext cx="5334635" cy="5638800"/>
          </a:xfrm>
          <a:prstGeom prst="rect">
            <a:avLst/>
          </a:prstGeom>
          <a:solidFill>
            <a:schemeClr val="lt1">
              <a:alpha val="98000"/>
            </a:schemeClr>
          </a:solidFill>
          <a:ln>
            <a:noFill/>
          </a:ln>
          <a:effectLst>
            <a:outerShdw blurRad="127000" dist="88900" dir="21540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Freeform 5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6703748" y="934720"/>
            <a:ext cx="802640" cy="74168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Freeform 5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 rot="10800000">
            <a:off x="10363283" y="5181641"/>
            <a:ext cx="802640" cy="74168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516" r="516"/>
          <a:stretch>
            <a:fillRect/>
          </a:stretch>
        </p:blipFill>
        <p:spPr>
          <a:xfrm>
            <a:off x="609605" y="609581"/>
            <a:ext cx="2743213" cy="18478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20" h="4560">
                <a:moveTo>
                  <a:pt x="0" y="0"/>
                </a:moveTo>
                <a:lnTo>
                  <a:pt x="4320" y="0"/>
                </a:lnTo>
                <a:lnTo>
                  <a:pt x="43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2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516" r="516"/>
          <a:stretch>
            <a:fillRect/>
          </a:stretch>
        </p:blipFill>
        <p:spPr>
          <a:xfrm>
            <a:off x="3505228" y="609581"/>
            <a:ext cx="2743213" cy="18478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20" h="4560">
                <a:moveTo>
                  <a:pt x="0" y="0"/>
                </a:moveTo>
                <a:lnTo>
                  <a:pt x="4320" y="0"/>
                </a:lnTo>
                <a:lnTo>
                  <a:pt x="432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3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t="1605" b="1605"/>
          <a:stretch>
            <a:fillRect/>
          </a:stretch>
        </p:blipFill>
        <p:spPr>
          <a:xfrm>
            <a:off x="609605" y="2609855"/>
            <a:ext cx="5638838" cy="36385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880" h="4080">
                <a:moveTo>
                  <a:pt x="0" y="0"/>
                </a:moveTo>
                <a:lnTo>
                  <a:pt x="8880" y="0"/>
                </a:lnTo>
                <a:lnTo>
                  <a:pt x="8880" y="4080"/>
                </a:lnTo>
                <a:lnTo>
                  <a:pt x="0" y="408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4" name="Title 6"/>
          <p:cNvSpPr txBox="1"/>
          <p:nvPr>
            <p:custDataLst>
              <p:tags r:id="rId10"/>
            </p:custDataLst>
          </p:nvPr>
        </p:nvSpPr>
        <p:spPr>
          <a:xfrm>
            <a:off x="6703695" y="1911350"/>
            <a:ext cx="4116705" cy="30353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每一天，当面对“吃什么，去哪吃”的“灵魂拷问”时，</a:t>
            </a:r>
            <a:endParaRPr lang="zh-CN" altLang="en-US" sz="18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相信每一个北大人都会给出不一样的答案，</a:t>
            </a:r>
            <a:endParaRPr lang="zh-CN" altLang="en-US" sz="18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最爱的食堂，最中意的菜品和味道，都是北大生活必不可少的部分。</a:t>
            </a:r>
            <a:endParaRPr lang="zh-CN" altLang="en-US" sz="18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9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13750" b="13750"/>
          <a:stretch>
            <a:fillRect/>
          </a:stretch>
        </p:blipFill>
        <p:spPr>
          <a:xfrm>
            <a:off x="5181641" y="914407"/>
            <a:ext cx="6096038" cy="44196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0" h="6960">
                <a:moveTo>
                  <a:pt x="0" y="0"/>
                </a:moveTo>
                <a:lnTo>
                  <a:pt x="9600" y="0"/>
                </a:lnTo>
                <a:lnTo>
                  <a:pt x="960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170170" y="914400"/>
            <a:ext cx="6104255" cy="4419600"/>
            <a:chOff x="8142" y="1440"/>
            <a:chExt cx="9613" cy="6960"/>
          </a:xfrm>
        </p:grpSpPr>
        <p:cxnSp>
          <p:nvCxnSpPr>
            <p:cNvPr id="6" name="直接连接符 1"/>
            <p:cNvCxnSpPr/>
            <p:nvPr>
              <p:custDataLst>
                <p:tags r:id="rId7"/>
              </p:custDataLst>
            </p:nvPr>
          </p:nvCxnSpPr>
          <p:spPr>
            <a:xfrm>
              <a:off x="113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5"/>
            <p:cNvCxnSpPr/>
            <p:nvPr>
              <p:custDataLst>
                <p:tags r:id="rId8"/>
              </p:custDataLst>
            </p:nvPr>
          </p:nvCxnSpPr>
          <p:spPr>
            <a:xfrm>
              <a:off x="14560" y="1440"/>
              <a:ext cx="0" cy="696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/>
            <p:cNvCxnSpPr/>
            <p:nvPr>
              <p:custDataLst>
                <p:tags r:id="rId9"/>
              </p:custDataLst>
            </p:nvPr>
          </p:nvCxnSpPr>
          <p:spPr>
            <a:xfrm>
              <a:off x="8142" y="376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8155" y="6080"/>
              <a:ext cx="9600" cy="0"/>
            </a:xfrm>
            <a:prstGeom prst="line">
              <a:avLst/>
            </a:prstGeom>
            <a:ln w="12700">
              <a:solidFill>
                <a:schemeClr val="l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07422" y="1803400"/>
            <a:ext cx="5195570" cy="4114800"/>
          </a:xfrm>
          <a:prstGeom prst="rect">
            <a:avLst/>
          </a:prstGeom>
          <a:solidFill>
            <a:schemeClr val="dk1">
              <a:lumMod val="75000"/>
              <a:lumOff val="25000"/>
              <a:alpha val="80000"/>
            </a:schemeClr>
          </a:solidFill>
          <a:ln>
            <a:noFill/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371600" y="2590800"/>
            <a:ext cx="4267200" cy="122147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产品简介</a:t>
            </a:r>
            <a:endParaRPr lang="zh-CN" altLang="en-US" sz="5200" b="1" spc="36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Title 6"/>
          <p:cNvSpPr txBox="1"/>
          <p:nvPr>
            <p:custDataLst>
              <p:tags r:id="rId13"/>
            </p:custDataLst>
          </p:nvPr>
        </p:nvSpPr>
        <p:spPr>
          <a:xfrm>
            <a:off x="1371600" y="4269473"/>
            <a:ext cx="4267200" cy="112548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一款专属PKUer的健康饮食软件</a:t>
            </a:r>
            <a:endParaRPr lang="zh-CN" altLang="en-US" sz="2800" spc="2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14"/>
            </p:custDataLst>
          </p:nvPr>
        </p:nvGrpSpPr>
        <p:grpSpPr>
          <a:xfrm>
            <a:off x="1494790" y="3965308"/>
            <a:ext cx="4019550" cy="78740"/>
            <a:chOff x="2280" y="5650"/>
            <a:chExt cx="6330" cy="124"/>
          </a:xfrm>
        </p:grpSpPr>
        <p:sp>
          <p:nvSpPr>
            <p:cNvPr id="10" name="矩形 8"/>
            <p:cNvSpPr/>
            <p:nvPr>
              <p:custDataLst>
                <p:tags r:id="rId15"/>
              </p:custDataLst>
            </p:nvPr>
          </p:nvSpPr>
          <p:spPr>
            <a:xfrm flipV="1">
              <a:off x="2280" y="5764"/>
              <a:ext cx="6331" cy="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6"/>
              </p:custDataLst>
            </p:nvPr>
          </p:nvSpPr>
          <p:spPr>
            <a:xfrm>
              <a:off x="2280" y="5650"/>
              <a:ext cx="1600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7"/>
            </p:custDataLst>
          </p:nvPr>
        </p:nvSpPr>
        <p:spPr>
          <a:xfrm>
            <a:off x="906780" y="5765799"/>
            <a:ext cx="5195570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9550" y="882015"/>
            <a:ext cx="10515600" cy="922020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在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 </a:t>
            </a:r>
            <a:r>
              <a:rPr sz="6000">
                <a:ln w="22225" cmpd="sng">
                  <a:solidFill>
                    <a:srgbClr val="F3EDDA"/>
                  </a:solidFill>
                  <a:prstDash val="solid"/>
                </a:ln>
                <a:solidFill>
                  <a:srgbClr val="23426C"/>
                </a:solidFill>
                <a:effectLst>
                  <a:outerShdw dist="50800" dir="2700000" algn="tl" rotWithShape="0">
                    <a:srgbClr val="AE4846">
                      <a:alpha val="100000"/>
                    </a:srgbClr>
                  </a:outerShdw>
                </a:effectLst>
                <a:latin typeface="汉仪雪君体简" panose="02010600000101010101" charset="-122"/>
                <a:ea typeface="汉仪雪君体简" panose="02010600000101010101" charset="-122"/>
                <a:sym typeface="+mn-ea"/>
              </a:rPr>
              <a:t>吃了么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，</a:t>
            </a:r>
            <a:br>
              <a:rPr lang="zh-CN" altLang="en-US">
                <a:solidFill>
                  <a:schemeClr val="accent1"/>
                </a:solidFill>
                <a:sym typeface="+mn-ea"/>
              </a:rPr>
            </a:br>
            <a:r>
              <a:rPr lang="en-US" altLang="zh-CN">
                <a:solidFill>
                  <a:schemeClr val="accent1"/>
                </a:solidFill>
                <a:sym typeface="+mn-ea"/>
              </a:rPr>
              <a:t>			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你可以：</a:t>
            </a:r>
            <a:br>
              <a:rPr lang="zh-CN" altLang="en-US">
                <a:solidFill>
                  <a:schemeClr val="accent1"/>
                </a:solidFill>
              </a:rPr>
            </a:b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406400" y="1707515"/>
            <a:ext cx="11412220" cy="4663440"/>
          </a:xfrm>
        </p:spPr>
        <p:txBody>
          <a:bodyPr>
            <a:normAutofit/>
          </a:bodyPr>
          <a:p>
            <a:pPr marL="0" indent="0">
              <a:buNone/>
            </a:pPr>
            <a:endParaRPr lang="zh-CN" altLang="en-US">
              <a:solidFill>
                <a:schemeClr val="dk1"/>
              </a:solidFill>
            </a:endParaRPr>
          </a:p>
          <a:p>
            <a:pPr lvl="2"/>
            <a:r>
              <a:rPr lang="en-US" altLang="zh-CN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get</a:t>
            </a:r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个性化健康食谱推荐</a:t>
            </a:r>
            <a:endParaRPr lang="zh-CN" altLang="en-US" sz="2800">
              <a:solidFill>
                <a:schemeClr val="dk1"/>
              </a:solidFill>
              <a:latin typeface="+mj-lt"/>
              <a:ea typeface="方正舒体" panose="02010601030101010101" charset="-122"/>
              <a:cs typeface="+mj-lt"/>
            </a:endParaRPr>
          </a:p>
          <a:p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掌握一线全面的美食信息</a:t>
            </a:r>
            <a:endParaRPr lang="zh-CN" altLang="en-US" sz="2800">
              <a:solidFill>
                <a:schemeClr val="dk1"/>
              </a:solidFill>
              <a:latin typeface="+mj-lt"/>
              <a:ea typeface="方正舒体" panose="02010601030101010101" charset="-122"/>
              <a:cs typeface="+mj-lt"/>
            </a:endParaRPr>
          </a:p>
          <a:p>
            <a:pPr lvl="2"/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记录每日卡路里指数</a:t>
            </a:r>
            <a:endParaRPr lang="zh-CN" altLang="en-US" sz="2800">
              <a:solidFill>
                <a:schemeClr val="dk1"/>
              </a:solidFill>
              <a:latin typeface="+mj-lt"/>
              <a:ea typeface="方正舒体" panose="02010601030101010101" charset="-122"/>
              <a:cs typeface="+mj-lt"/>
            </a:endParaRPr>
          </a:p>
          <a:p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  <a:sym typeface="+mn-ea"/>
              </a:rPr>
              <a:t>打卡交流</a:t>
            </a:r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爆款美食</a:t>
            </a:r>
            <a:endParaRPr lang="zh-CN" altLang="en-US" sz="2800">
              <a:solidFill>
                <a:schemeClr val="dk1"/>
              </a:solidFill>
              <a:latin typeface="+mj-lt"/>
              <a:ea typeface="方正舒体" panose="02010601030101010101" charset="-122"/>
              <a:cs typeface="+mj-lt"/>
            </a:endParaRPr>
          </a:p>
          <a:p>
            <a:pPr lvl="2"/>
            <a:r>
              <a:rPr lang="zh-CN" altLang="en-US" sz="2800">
                <a:solidFill>
                  <a:schemeClr val="dk1"/>
                </a:solidFill>
                <a:latin typeface="+mj-lt"/>
                <a:ea typeface="方正舒体" panose="02010601030101010101" charset="-122"/>
                <a:cs typeface="+mj-lt"/>
              </a:rPr>
              <a:t>交到志趣相投的新朋友</a:t>
            </a:r>
            <a:endParaRPr lang="zh-CN" altLang="en-US" sz="2800">
              <a:solidFill>
                <a:schemeClr val="dk1"/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  <a:p>
            <a:endParaRPr lang="zh-CN" altLang="en-US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5053965"/>
            <a:ext cx="1298575" cy="1298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5781" t="40833" r="47042" b="-93"/>
          <a:stretch>
            <a:fillRect/>
          </a:stretch>
        </p:blipFill>
        <p:spPr>
          <a:xfrm>
            <a:off x="6021070" y="882015"/>
            <a:ext cx="5175885" cy="36569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275" y="5220394"/>
            <a:ext cx="970452" cy="97045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39" y="5439476"/>
            <a:ext cx="528477" cy="5284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64" y="5412806"/>
            <a:ext cx="528477" cy="5284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45" y="4914265"/>
            <a:ext cx="1053465" cy="10534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0" y="4944745"/>
            <a:ext cx="1245870" cy="12458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974" y="5412806"/>
            <a:ext cx="528477" cy="528477"/>
          </a:xfrm>
          <a:prstGeom prst="rect">
            <a:avLst/>
          </a:prstGeom>
        </p:spPr>
      </p:pic>
      <p:pic>
        <p:nvPicPr>
          <p:cNvPr id="4" name="图片 3" descr="32303038313138363b32303039303530383bd0c5cfa2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19470" y="5219700"/>
            <a:ext cx="914400" cy="91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29" y="5220401"/>
            <a:ext cx="528477" cy="528477"/>
          </a:xfrm>
          <a:prstGeom prst="rect">
            <a:avLst/>
          </a:prstGeom>
        </p:spPr>
      </p:pic>
      <p:pic>
        <p:nvPicPr>
          <p:cNvPr id="11" name="图片 10" descr="32313630303830373b32313630303631343bbcfdcdb7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79755" y="2036445"/>
            <a:ext cx="542925" cy="542925"/>
          </a:xfrm>
          <a:prstGeom prst="rect">
            <a:avLst/>
          </a:prstGeom>
        </p:spPr>
      </p:pic>
      <p:pic>
        <p:nvPicPr>
          <p:cNvPr id="13" name="图片 12" descr="32313630303830373b32313630303631343bbcfdcdb7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79755" y="3124200"/>
            <a:ext cx="542925" cy="542925"/>
          </a:xfrm>
          <a:prstGeom prst="rect">
            <a:avLst/>
          </a:prstGeom>
        </p:spPr>
      </p:pic>
      <p:pic>
        <p:nvPicPr>
          <p:cNvPr id="14" name="图片 13" descr="32313630303830373b32313630303631343bbcfdcdb7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79755" y="4022725"/>
            <a:ext cx="542925" cy="542925"/>
          </a:xfrm>
          <a:prstGeom prst="rect">
            <a:avLst/>
          </a:prstGeom>
        </p:spPr>
      </p:pic>
      <p:pic>
        <p:nvPicPr>
          <p:cNvPr id="15" name="图片 14" descr="32313630303830373b32313630303631363bbcfdcdb7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5194935" y="2579370"/>
            <a:ext cx="544830" cy="544830"/>
          </a:xfrm>
          <a:prstGeom prst="rect">
            <a:avLst/>
          </a:prstGeom>
        </p:spPr>
      </p:pic>
      <p:pic>
        <p:nvPicPr>
          <p:cNvPr id="17" name="图片 16" descr="32313630303830373b32313630303631363bbcfdcdb7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5194935" y="3602355"/>
            <a:ext cx="544830" cy="544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457200" y="304800"/>
            <a:ext cx="3048000" cy="2222500"/>
            <a:chOff x="720" y="480"/>
            <a:chExt cx="4800" cy="3500"/>
          </a:xfrm>
        </p:grpSpPr>
        <p:sp>
          <p:nvSpPr>
            <p:cNvPr id="15" name="任意多边形: 形状 3"/>
            <p:cNvSpPr/>
            <p:nvPr>
              <p:custDataLst>
                <p:tags r:id="rId2"/>
              </p:custDataLst>
            </p:nvPr>
          </p:nvSpPr>
          <p:spPr>
            <a:xfrm flipH="1" flipV="1">
              <a:off x="720" y="48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3"/>
              </p:custDataLst>
            </p:nvPr>
          </p:nvSpPr>
          <p:spPr>
            <a:xfrm>
              <a:off x="720" y="312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4"/>
              </p:custDataLst>
            </p:nvPr>
          </p:nvSpPr>
          <p:spPr>
            <a:xfrm>
              <a:off x="720" y="348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5"/>
              </p:custDataLst>
            </p:nvPr>
          </p:nvSpPr>
          <p:spPr>
            <a:xfrm>
              <a:off x="720" y="384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6"/>
            </p:custDataLst>
          </p:nvPr>
        </p:nvGrpSpPr>
        <p:grpSpPr>
          <a:xfrm>
            <a:off x="8686800" y="4334510"/>
            <a:ext cx="3048000" cy="2218690"/>
            <a:chOff x="13680" y="6826"/>
            <a:chExt cx="4800" cy="3494"/>
          </a:xfrm>
        </p:grpSpPr>
        <p:sp>
          <p:nvSpPr>
            <p:cNvPr id="13" name="任意多边形: 形状 2"/>
            <p:cNvSpPr/>
            <p:nvPr>
              <p:custDataLst>
                <p:tags r:id="rId7"/>
              </p:custDataLst>
            </p:nvPr>
          </p:nvSpPr>
          <p:spPr>
            <a:xfrm>
              <a:off x="13680" y="792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8"/>
              </p:custDataLst>
            </p:nvPr>
          </p:nvSpPr>
          <p:spPr>
            <a:xfrm>
              <a:off x="18340" y="682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9"/>
              </p:custDataLst>
            </p:nvPr>
          </p:nvSpPr>
          <p:spPr>
            <a:xfrm>
              <a:off x="18340" y="718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0"/>
              </p:custDataLst>
            </p:nvPr>
          </p:nvSpPr>
          <p:spPr>
            <a:xfrm>
              <a:off x="18340" y="754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aphicFrame>
        <p:nvGraphicFramePr>
          <p:cNvPr id="6" name="内容占位符 3"/>
          <p:cNvGraphicFramePr/>
          <p:nvPr>
            <p:custDataLst>
              <p:tags r:id="rId11"/>
            </p:custDataLst>
          </p:nvPr>
        </p:nvGraphicFramePr>
        <p:xfrm>
          <a:off x="1371593" y="1462399"/>
          <a:ext cx="9448800" cy="3933190"/>
        </p:xfrm>
        <a:graphic>
          <a:graphicData uri="http://schemas.openxmlformats.org/drawingml/2006/table">
            <a:tbl>
              <a:tblPr firstRow="1" bandRow="1">
                <a:tableStyleId>{EA61A480-28E3-4BE2-85CA-0F5A14514A7E}</a:tableStyleId>
              </a:tblPr>
              <a:tblGrid>
                <a:gridCol w="7016750"/>
                <a:gridCol w="2432050"/>
              </a:tblGrid>
              <a:tr h="814070">
                <a:tc grid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100" b="1">
                          <a:solidFill>
                            <a:srgbClr val="FFFFFF"/>
                          </a:solidFill>
                          <a:latin typeface="微软雅黑" panose="020B0503020204020204" charset="-122"/>
                        </a:rPr>
                        <a:t>吃了么项目组分工</a:t>
                      </a:r>
                      <a:endParaRPr lang="zh-CN" altLang="en-US" sz="2100" b="1">
                        <a:solidFill>
                          <a:srgbClr val="FFFFFF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19050">
                      <a:solidFill>
                        <a:srgbClr val="2B4663"/>
                      </a:solidFill>
                      <a:prstDash val="solid"/>
                    </a:lnR>
                    <a:lnT w="19050" cap="rnd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  <a:solidFill>
                      <a:srgbClr val="2B4663"/>
                    </a:solidFill>
                  </a:tcPr>
                </a:tc>
                <a:tc hMerge="1">
                  <a:tcPr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19050" cap="rnd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</a:tcPr>
                </a:tc>
              </a:tr>
              <a:tr h="8134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100" b="0">
                          <a:solidFill>
                            <a:srgbClr val="2B4663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UI（前端交互、美工）</a:t>
                      </a:r>
                      <a:endParaRPr lang="zh-CN" altLang="en-US" sz="2100" b="0">
                        <a:solidFill>
                          <a:srgbClr val="2B4663"/>
                        </a:solidFill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100" b="0">
                          <a:solidFill>
                            <a:srgbClr val="2B4663"/>
                          </a:solidFill>
                          <a:latin typeface="微软雅黑" panose="020B0503020204020204" charset="-122"/>
                        </a:rPr>
                        <a:t>张皓禹、黄佳惠</a:t>
                      </a:r>
                      <a:endParaRPr lang="zh-CN" altLang="en-US" sz="2100" b="0">
                        <a:solidFill>
                          <a:srgbClr val="2B4663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19050">
                      <a:solidFill>
                        <a:srgbClr val="2B466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683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后端核心算法（热量计算、菜品推荐、营养摄入统计...）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韦锡宇、徐致远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19050">
                      <a:solidFill>
                        <a:srgbClr val="2B4663"/>
                      </a:solidFill>
                      <a:prstDash val="solid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</a:tr>
              <a:tr h="76898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后端用户管理（数据库建立与维护）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傅珂琳、马佳媛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3175">
                      <a:solidFill>
                        <a:srgbClr val="2B466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7683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后端社区功能（菜品打分、照片拍摄、社区设计...)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19050" cap="rnd">
                      <a:solidFill>
                        <a:srgbClr val="2B4663"/>
                      </a:solidFill>
                      <a:prstDash val="solid"/>
                    </a:lnL>
                    <a:lnR w="3175">
                      <a:solidFill>
                        <a:srgbClr val="2B4663"/>
                      </a:solidFill>
                      <a:prstDash val="dot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19050" cap="rnd">
                      <a:solidFill>
                        <a:srgbClr val="2B466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9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</a:rPr>
                        <a:t>徐嘉阳、吴苏桓</a:t>
                      </a:r>
                      <a:endParaRPr lang="zh-CN" altLang="en-US" sz="1900" b="0" spc="130">
                        <a:solidFill>
                          <a:srgbClr val="404040"/>
                        </a:solidFill>
                        <a:latin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3175">
                      <a:solidFill>
                        <a:srgbClr val="2B4663"/>
                      </a:solidFill>
                      <a:prstDash val="dot"/>
                    </a:lnL>
                    <a:lnR w="19050" cap="rnd">
                      <a:solidFill>
                        <a:srgbClr val="2B4663"/>
                      </a:solidFill>
                      <a:prstDash val="solid"/>
                    </a:lnR>
                    <a:lnT w="3175">
                      <a:solidFill>
                        <a:srgbClr val="2B4663"/>
                      </a:solidFill>
                      <a:prstDash val="dot"/>
                    </a:lnT>
                    <a:lnB w="19050" cap="rnd">
                      <a:solidFill>
                        <a:srgbClr val="2B4663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7" name="Right Triangle 13"/>
          <p:cNvSpPr/>
          <p:nvPr>
            <p:custDataLst>
              <p:tags r:id="rId12"/>
            </p:custDataLst>
          </p:nvPr>
        </p:nvSpPr>
        <p:spPr>
          <a:xfrm>
            <a:off x="8980143" y="0"/>
            <a:ext cx="3211859" cy="2888166"/>
          </a:xfrm>
          <a:custGeom>
            <a:avLst/>
            <a:gdLst>
              <a:gd name="connsiteX0" fmla="*/ 0 w 3211859"/>
              <a:gd name="connsiteY0" fmla="*/ 0 h 2888166"/>
              <a:gd name="connsiteX1" fmla="*/ 3211859 w 3211859"/>
              <a:gd name="connsiteY1" fmla="*/ 0 h 2888166"/>
              <a:gd name="connsiteX2" fmla="*/ 3211859 w 3211859"/>
              <a:gd name="connsiteY2" fmla="*/ 2888166 h 288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1859" h="2888166">
                <a:moveTo>
                  <a:pt x="0" y="0"/>
                </a:moveTo>
                <a:lnTo>
                  <a:pt x="3211859" y="0"/>
                </a:lnTo>
                <a:lnTo>
                  <a:pt x="3211859" y="2888166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直角三角形 3"/>
          <p:cNvSpPr/>
          <p:nvPr>
            <p:custDataLst>
              <p:tags r:id="rId13"/>
            </p:custDataLst>
          </p:nvPr>
        </p:nvSpPr>
        <p:spPr>
          <a:xfrm>
            <a:off x="0" y="3969835"/>
            <a:ext cx="3211859" cy="2888166"/>
          </a:xfrm>
          <a:prstGeom prst="rtTriangl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57325" y="5811520"/>
            <a:ext cx="695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GitHub</a:t>
            </a:r>
            <a:r>
              <a:rPr lang="zh-CN" altLang="en-US"/>
              <a:t>项目地址：</a:t>
            </a:r>
            <a:r>
              <a:rPr lang="zh-CN" altLang="en-US">
                <a:hlinkClick r:id="rId14" tooltip="" action="ppaction://hlinkfile"/>
              </a:rPr>
              <a:t>https://github.com/lemon-prog123/PKU-EATER</a:t>
            </a:r>
            <a:endParaRPr lang="zh-CN" altLang="en-US"/>
          </a:p>
        </p:txBody>
      </p:sp>
      <p:pic>
        <p:nvPicPr>
          <p:cNvPr id="8" name="图片 7" descr="32313539333236323b32313539333235393bb5e3bbf7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2350" y="5883275"/>
            <a:ext cx="550545" cy="550545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矩形 29"/>
          <p:cNvSpPr/>
          <p:nvPr>
            <p:custDataLst>
              <p:tags r:id="rId1"/>
            </p:custDataLst>
          </p:nvPr>
        </p:nvSpPr>
        <p:spPr>
          <a:xfrm>
            <a:off x="0" y="-1270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任意多边形: 形状 11"/>
          <p:cNvSpPr/>
          <p:nvPr>
            <p:custDataLst>
              <p:tags r:id="rId2"/>
            </p:custDataLst>
          </p:nvPr>
        </p:nvSpPr>
        <p:spPr>
          <a:xfrm>
            <a:off x="707390" y="-12700"/>
            <a:ext cx="11163300" cy="6858000"/>
          </a:xfrm>
          <a:custGeom>
            <a:avLst/>
            <a:gdLst>
              <a:gd name="connsiteX0" fmla="*/ 1391964 w 11162996"/>
              <a:gd name="connsiteY0" fmla="*/ 0 h 6841459"/>
              <a:gd name="connsiteX1" fmla="*/ 9771032 w 11162996"/>
              <a:gd name="connsiteY1" fmla="*/ 0 h 6841459"/>
              <a:gd name="connsiteX2" fmla="*/ 9888453 w 11162996"/>
              <a:gd name="connsiteY2" fmla="*/ 135555 h 6841459"/>
              <a:gd name="connsiteX3" fmla="*/ 11162996 w 11162996"/>
              <a:gd name="connsiteY3" fmla="*/ 3685906 h 6841459"/>
              <a:gd name="connsiteX4" fmla="*/ 10209764 w 11162996"/>
              <a:gd name="connsiteY4" fmla="*/ 6806575 h 6841459"/>
              <a:gd name="connsiteX5" fmla="*/ 10184957 w 11162996"/>
              <a:gd name="connsiteY5" fmla="*/ 6841459 h 6841459"/>
              <a:gd name="connsiteX6" fmla="*/ 978039 w 11162996"/>
              <a:gd name="connsiteY6" fmla="*/ 6841459 h 6841459"/>
              <a:gd name="connsiteX7" fmla="*/ 953232 w 11162996"/>
              <a:gd name="connsiteY7" fmla="*/ 6806575 h 6841459"/>
              <a:gd name="connsiteX8" fmla="*/ 0 w 11162996"/>
              <a:gd name="connsiteY8" fmla="*/ 3685906 h 6841459"/>
              <a:gd name="connsiteX9" fmla="*/ 1274543 w 11162996"/>
              <a:gd name="connsiteY9" fmla="*/ 135555 h 684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62996" h="6841459">
                <a:moveTo>
                  <a:pt x="1391964" y="0"/>
                </a:moveTo>
                <a:lnTo>
                  <a:pt x="9771032" y="0"/>
                </a:lnTo>
                <a:lnTo>
                  <a:pt x="9888453" y="135555"/>
                </a:lnTo>
                <a:cubicBezTo>
                  <a:pt x="10684687" y="1100367"/>
                  <a:pt x="11162996" y="2337279"/>
                  <a:pt x="11162996" y="3685906"/>
                </a:cubicBezTo>
                <a:cubicBezTo>
                  <a:pt x="11162996" y="4841872"/>
                  <a:pt x="10811585" y="5915762"/>
                  <a:pt x="10209764" y="6806575"/>
                </a:cubicBezTo>
                <a:lnTo>
                  <a:pt x="10184957" y="6841459"/>
                </a:lnTo>
                <a:lnTo>
                  <a:pt x="978039" y="6841459"/>
                </a:lnTo>
                <a:lnTo>
                  <a:pt x="953232" y="6806575"/>
                </a:lnTo>
                <a:cubicBezTo>
                  <a:pt x="351411" y="5915762"/>
                  <a:pt x="0" y="4841872"/>
                  <a:pt x="0" y="3685906"/>
                </a:cubicBezTo>
                <a:cubicBezTo>
                  <a:pt x="0" y="2337279"/>
                  <a:pt x="478309" y="1100367"/>
                  <a:pt x="1274543" y="13555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椭圆 31"/>
          <p:cNvSpPr/>
          <p:nvPr>
            <p:custDataLst>
              <p:tags r:id="rId3"/>
            </p:custDataLst>
          </p:nvPr>
        </p:nvSpPr>
        <p:spPr>
          <a:xfrm>
            <a:off x="1096010" y="818515"/>
            <a:ext cx="776605" cy="777240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椭圆 32"/>
          <p:cNvSpPr/>
          <p:nvPr>
            <p:custDataLst>
              <p:tags r:id="rId4"/>
            </p:custDataLst>
          </p:nvPr>
        </p:nvSpPr>
        <p:spPr>
          <a:xfrm>
            <a:off x="1340485" y="944245"/>
            <a:ext cx="776605" cy="7772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椭圆 35"/>
          <p:cNvSpPr/>
          <p:nvPr>
            <p:custDataLst>
              <p:tags r:id="rId5"/>
            </p:custDataLst>
          </p:nvPr>
        </p:nvSpPr>
        <p:spPr>
          <a:xfrm>
            <a:off x="1508125" y="5896610"/>
            <a:ext cx="765175" cy="765175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1"/>
          <p:cNvGrpSpPr/>
          <p:nvPr>
            <p:custDataLst>
              <p:tags r:id="rId6"/>
            </p:custDataLst>
          </p:nvPr>
        </p:nvGrpSpPr>
        <p:grpSpPr>
          <a:xfrm>
            <a:off x="10013950" y="4904105"/>
            <a:ext cx="1777365" cy="1687830"/>
            <a:chOff x="14021" y="6063"/>
            <a:chExt cx="4548" cy="4318"/>
          </a:xfrm>
        </p:grpSpPr>
        <p:sp>
          <p:nvSpPr>
            <p:cNvPr id="5" name="椭圆 2"/>
            <p:cNvSpPr/>
            <p:nvPr>
              <p:custDataLst>
                <p:tags r:id="rId7"/>
              </p:custDataLst>
            </p:nvPr>
          </p:nvSpPr>
          <p:spPr>
            <a:xfrm>
              <a:off x="14999" y="6811"/>
              <a:ext cx="3571" cy="3571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椭圆 3"/>
            <p:cNvSpPr/>
            <p:nvPr>
              <p:custDataLst>
                <p:tags r:id="rId8"/>
              </p:custDataLst>
            </p:nvPr>
          </p:nvSpPr>
          <p:spPr>
            <a:xfrm>
              <a:off x="14021" y="6063"/>
              <a:ext cx="2650" cy="2650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7" name="矩形 36"/>
          <p:cNvSpPr/>
          <p:nvPr>
            <p:custDataLst>
              <p:tags r:id="rId9"/>
            </p:custDataLst>
          </p:nvPr>
        </p:nvSpPr>
        <p:spPr>
          <a:xfrm>
            <a:off x="2690368" y="2449171"/>
            <a:ext cx="681127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4"/>
          <p:cNvSpPr txBox="1"/>
          <p:nvPr>
            <p:custDataLst>
              <p:tags r:id="rId10"/>
            </p:custDataLst>
          </p:nvPr>
        </p:nvSpPr>
        <p:spPr>
          <a:xfrm>
            <a:off x="1523968" y="1066785"/>
            <a:ext cx="9144064" cy="112395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000" b="1" spc="44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总体算法框架图</a:t>
            </a:r>
            <a:endParaRPr lang="zh-CN" altLang="en-US" sz="6000" b="1" spc="44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l="351" r="351"/>
          <a:stretch>
            <a:fillRect/>
          </a:stretch>
        </p:blipFill>
        <p:spPr>
          <a:xfrm>
            <a:off x="1523969" y="2800352"/>
            <a:ext cx="9144063" cy="29908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400" h="4080">
                <a:moveTo>
                  <a:pt x="0" y="0"/>
                </a:moveTo>
                <a:lnTo>
                  <a:pt x="14400" y="0"/>
                </a:lnTo>
                <a:lnTo>
                  <a:pt x="14400" y="4080"/>
                </a:lnTo>
                <a:lnTo>
                  <a:pt x="0" y="408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2"/>
          <p:cNvGrpSpPr/>
          <p:nvPr>
            <p:custDataLst>
              <p:tags r:id="rId1"/>
            </p:custDataLst>
          </p:nvPr>
        </p:nvGrpSpPr>
        <p:grpSpPr>
          <a:xfrm>
            <a:off x="457200" y="304800"/>
            <a:ext cx="3048000" cy="2222500"/>
            <a:chOff x="720" y="480"/>
            <a:chExt cx="4800" cy="3500"/>
          </a:xfrm>
        </p:grpSpPr>
        <p:sp>
          <p:nvSpPr>
            <p:cNvPr id="15" name="任意多边形: 形状 3"/>
            <p:cNvSpPr/>
            <p:nvPr>
              <p:custDataLst>
                <p:tags r:id="rId2"/>
              </p:custDataLst>
            </p:nvPr>
          </p:nvSpPr>
          <p:spPr>
            <a:xfrm flipH="1" flipV="1">
              <a:off x="720" y="48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3"/>
              </p:custDataLst>
            </p:nvPr>
          </p:nvSpPr>
          <p:spPr>
            <a:xfrm>
              <a:off x="720" y="312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4"/>
              </p:custDataLst>
            </p:nvPr>
          </p:nvSpPr>
          <p:spPr>
            <a:xfrm>
              <a:off x="720" y="348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5"/>
              </p:custDataLst>
            </p:nvPr>
          </p:nvSpPr>
          <p:spPr>
            <a:xfrm>
              <a:off x="720" y="384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6"/>
            </p:custDataLst>
          </p:nvPr>
        </p:nvGrpSpPr>
        <p:grpSpPr>
          <a:xfrm>
            <a:off x="8686800" y="4334510"/>
            <a:ext cx="3048000" cy="2218690"/>
            <a:chOff x="13680" y="6826"/>
            <a:chExt cx="4800" cy="3494"/>
          </a:xfrm>
        </p:grpSpPr>
        <p:sp>
          <p:nvSpPr>
            <p:cNvPr id="13" name="任意多边形: 形状 2"/>
            <p:cNvSpPr/>
            <p:nvPr>
              <p:custDataLst>
                <p:tags r:id="rId7"/>
              </p:custDataLst>
            </p:nvPr>
          </p:nvSpPr>
          <p:spPr>
            <a:xfrm>
              <a:off x="13680" y="792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8"/>
              </p:custDataLst>
            </p:nvPr>
          </p:nvSpPr>
          <p:spPr>
            <a:xfrm>
              <a:off x="18340" y="682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9"/>
              </p:custDataLst>
            </p:nvPr>
          </p:nvSpPr>
          <p:spPr>
            <a:xfrm>
              <a:off x="18340" y="718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0"/>
              </p:custDataLst>
            </p:nvPr>
          </p:nvSpPr>
          <p:spPr>
            <a:xfrm>
              <a:off x="18340" y="754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图片 5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t="1704" b="1704"/>
          <a:stretch>
            <a:fillRect/>
          </a:stretch>
        </p:blipFill>
        <p:spPr>
          <a:xfrm>
            <a:off x="1162019" y="762121"/>
            <a:ext cx="9867963" cy="533375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80" h="7440">
                <a:moveTo>
                  <a:pt x="0" y="0"/>
                </a:moveTo>
                <a:lnTo>
                  <a:pt x="14880" y="0"/>
                </a:lnTo>
                <a:lnTo>
                  <a:pt x="1488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ight Triangle 13"/>
          <p:cNvSpPr/>
          <p:nvPr>
            <p:custDataLst>
              <p:tags r:id="rId13"/>
            </p:custDataLst>
          </p:nvPr>
        </p:nvSpPr>
        <p:spPr>
          <a:xfrm>
            <a:off x="8980143" y="0"/>
            <a:ext cx="3211859" cy="2888166"/>
          </a:xfrm>
          <a:custGeom>
            <a:avLst/>
            <a:gdLst>
              <a:gd name="connsiteX0" fmla="*/ 0 w 3211859"/>
              <a:gd name="connsiteY0" fmla="*/ 0 h 2888166"/>
              <a:gd name="connsiteX1" fmla="*/ 3211859 w 3211859"/>
              <a:gd name="connsiteY1" fmla="*/ 0 h 2888166"/>
              <a:gd name="connsiteX2" fmla="*/ 3211859 w 3211859"/>
              <a:gd name="connsiteY2" fmla="*/ 2888166 h 288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1859" h="2888166">
                <a:moveTo>
                  <a:pt x="0" y="0"/>
                </a:moveTo>
                <a:lnTo>
                  <a:pt x="3211859" y="0"/>
                </a:lnTo>
                <a:lnTo>
                  <a:pt x="3211859" y="2888166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直角三角形 3"/>
          <p:cNvSpPr/>
          <p:nvPr>
            <p:custDataLst>
              <p:tags r:id="rId14"/>
            </p:custDataLst>
          </p:nvPr>
        </p:nvSpPr>
        <p:spPr>
          <a:xfrm>
            <a:off x="0" y="3969835"/>
            <a:ext cx="3211859" cy="2888166"/>
          </a:xfrm>
          <a:prstGeom prst="rtTriangl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2"/>
          <p:cNvSpPr txBox="1"/>
          <p:nvPr>
            <p:custDataLst>
              <p:tags r:id="rId1"/>
            </p:custDataLst>
          </p:nvPr>
        </p:nvSpPr>
        <p:spPr>
          <a:xfrm>
            <a:off x="609562" y="609480"/>
            <a:ext cx="10972876" cy="1077582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功能展示页面</a:t>
            </a:r>
            <a:endParaRPr lang="zh-CN" altLang="en-US" sz="5200" b="1" spc="36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itle 6"/>
          <p:cNvSpPr txBox="1"/>
          <p:nvPr>
            <p:custDataLst>
              <p:tags r:id="rId2"/>
            </p:custDataLst>
          </p:nvPr>
        </p:nvSpPr>
        <p:spPr>
          <a:xfrm>
            <a:off x="609600" y="1828815"/>
            <a:ext cx="3867175" cy="42672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运动和饮食需求统计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社区功能推荐（关注饮食分享和运动方享）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智能饮食方案和运动方案推荐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运动和饮食日程统计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31" name="PA-图片 3" descr="C:\Users\2GGTFQ2\Desktop\tuwen(1)\图片\169\scooter-10-a.jpgscooter-10-a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1204" b="11204"/>
          <a:stretch>
            <a:fillRect/>
          </a:stretch>
        </p:blipFill>
        <p:spPr>
          <a:xfrm>
            <a:off x="5291787" y="-14652155"/>
            <a:ext cx="6519212" cy="3667291"/>
          </a:xfrm>
          <a:prstGeom prst="rect">
            <a:avLst/>
          </a:prstGeom>
        </p:spPr>
      </p:pic>
      <p:pic>
        <p:nvPicPr>
          <p:cNvPr id="132" name="PA-图片 4" descr="C:\Users\2GGTFQ2\Desktop\tuwen(1)\图片\169\scooter-11-1442.jpgscooter-11-144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37209" b="37209"/>
          <a:stretch>
            <a:fillRect/>
          </a:stretch>
        </p:blipFill>
        <p:spPr>
          <a:xfrm>
            <a:off x="5291787" y="-10591439"/>
            <a:ext cx="6515937" cy="3667291"/>
          </a:xfrm>
          <a:prstGeom prst="rect">
            <a:avLst/>
          </a:prstGeom>
        </p:spPr>
      </p:pic>
      <p:pic>
        <p:nvPicPr>
          <p:cNvPr id="133" name="PA-图片 6" descr="C:\Users\2GGTFQ2\Desktop\tuwen(1)\图片\169\scooter-10-c.jpgscooter-10-c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37217" b="37217"/>
          <a:stretch>
            <a:fillRect/>
          </a:stretch>
        </p:blipFill>
        <p:spPr>
          <a:xfrm>
            <a:off x="5291787" y="-6530722"/>
            <a:ext cx="6520114" cy="3667291"/>
          </a:xfrm>
          <a:prstGeom prst="rect">
            <a:avLst/>
          </a:prstGeom>
        </p:spPr>
      </p:pic>
      <p:pic>
        <p:nvPicPr>
          <p:cNvPr id="134" name="PA-图片 3" descr="C:\Users\2GGTFQ2\Desktop\tuwen(1)\图片\169\scooter-10-a.jpgscooter-10-a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t="37215" b="37215"/>
          <a:stretch>
            <a:fillRect/>
          </a:stretch>
        </p:blipFill>
        <p:spPr>
          <a:xfrm>
            <a:off x="5291787" y="-2470006"/>
            <a:ext cx="6519211" cy="3667291"/>
          </a:xfrm>
          <a:prstGeom prst="rect">
            <a:avLst/>
          </a:prstGeom>
        </p:spPr>
      </p:pic>
      <p:pic>
        <p:nvPicPr>
          <p:cNvPr id="135" name="PA-图片 3" descr="C:\Users\2GGTFQ2\Desktop\tuwen(1)\图片\169\scooter-10-a.jpgscooter-10-a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8447" r="8447"/>
          <a:stretch>
            <a:fillRect/>
          </a:stretch>
        </p:blipFill>
        <p:spPr>
          <a:xfrm>
            <a:off x="5290781" y="1590710"/>
            <a:ext cx="6517219" cy="3666170"/>
          </a:xfrm>
          <a:prstGeom prst="rect">
            <a:avLst/>
          </a:prstGeom>
        </p:spPr>
      </p:pic>
      <p:pic>
        <p:nvPicPr>
          <p:cNvPr id="136" name="PA-图片 3" descr="C:\Users\2GGTFQ2\Desktop\tuwen(1)\图片\169\scooter-10-a.jpgscooter-10-a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t="12498" b="12498"/>
          <a:stretch>
            <a:fillRect/>
          </a:stretch>
        </p:blipFill>
        <p:spPr>
          <a:xfrm>
            <a:off x="5292041" y="5661836"/>
            <a:ext cx="6517219" cy="3666170"/>
          </a:xfrm>
          <a:prstGeom prst="rect">
            <a:avLst/>
          </a:prstGeom>
        </p:spPr>
      </p:pic>
      <p:pic>
        <p:nvPicPr>
          <p:cNvPr id="137" name="PA-图片 3" descr="C:\Users\2GGTFQ2\Desktop\tuwen(1)\图片\169\scooter-10-a.jpgscooter-10-a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t="37215" b="37215"/>
          <a:stretch>
            <a:fillRect/>
          </a:stretch>
        </p:blipFill>
        <p:spPr>
          <a:xfrm>
            <a:off x="5291787" y="9732963"/>
            <a:ext cx="6519212" cy="3667291"/>
          </a:xfrm>
          <a:prstGeom prst="rect">
            <a:avLst/>
          </a:prstGeom>
        </p:spPr>
      </p:pic>
      <p:pic>
        <p:nvPicPr>
          <p:cNvPr id="138" name="PA-图片 3" descr="C:\Users\2GGTFQ2\Desktop\tuwen(1)\图片\169\scooter-10-a.jpgscooter-10-a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t="37215" b="37215"/>
          <a:stretch>
            <a:fillRect/>
          </a:stretch>
        </p:blipFill>
        <p:spPr>
          <a:xfrm>
            <a:off x="5291787" y="13805210"/>
            <a:ext cx="6519212" cy="3667291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712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342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70026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7.4005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642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20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3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0334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36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37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5937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4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46"/>
                                          </p:val>
                                        </p:tav>
                                        <p:tav tm="60000">
                                          <p:val>
                                            <p:fltVal val="-0.534746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4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342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4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685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2012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41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37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6.08762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5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3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73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87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4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46"/>
                                          </p:val>
                                        </p:tav>
                                        <p:tav tm="60000">
                                          <p:val>
                                            <p:fltVal val="-0.534746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3.55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76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2.99454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76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051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9.7878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77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37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79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78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4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46"/>
                                          </p:val>
                                        </p:tav>
                                        <p:tav tm="60000">
                                          <p:val>
                                            <p:fltVal val="-0.534746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96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965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368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7.3401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369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051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371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373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4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46"/>
                                          </p:val>
                                        </p:tav>
                                        <p:tav tm="60000">
                                          <p:val>
                                            <p:fltVal val="-0.534746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7.3401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369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051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371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373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962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96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697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965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4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46"/>
                                          </p:val>
                                        </p:tav>
                                        <p:tav tm="60000">
                                          <p:val>
                                            <p:fltVal val="-0.534746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2.99454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776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0515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9.7878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777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37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17891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779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6.35783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78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3.555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343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3.55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4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46"/>
                                          </p:val>
                                        </p:tav>
                                        <p:tav tm="60000">
                                          <p:val>
                                            <p:fltVal val="-0.534746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7.39415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342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4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2685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2012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41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374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6.08762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5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3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642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73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87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4.149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2.06942"/>
                                          </p:val>
                                        </p:tav>
                                        <p:tav tm="55000">
                                          <p:val>
                                            <p:fltVal val="2.06942"/>
                                          </p:val>
                                        </p:tav>
                                        <p:tav tm="60000">
                                          <p:val>
                                            <p:fltVal val="0.701394"/>
                                          </p:val>
                                        </p:tav>
                                        <p:tav tm="100000">
                                          <p:val>
                                            <p:fltVal val="0.7013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53475"/>
                                          </p:val>
                                        </p:tav>
                                        <p:tav tm="50000">
                                          <p:val>
                                            <p:fltVal val="1.53475"/>
                                          </p:val>
                                        </p:tav>
                                        <p:tav tm="55000">
                                          <p:val>
                                            <p:fltVal val="-0.534746"/>
                                          </p:val>
                                        </p:tav>
                                        <p:tav tm="60000">
                                          <p:val>
                                            <p:fltVal val="-0.534746"/>
                                          </p:val>
                                        </p:tav>
                                        <p:tav tm="100000">
                                          <p:val>
                                            <p:fltVal val="-1.86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2686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712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342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70026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21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7.40051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001642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20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016339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10334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36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6.0908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37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0163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016343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5937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2114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2"/>
          <p:cNvSpPr txBox="1"/>
          <p:nvPr>
            <p:custDataLst>
              <p:tags r:id="rId2"/>
            </p:custDataLst>
          </p:nvPr>
        </p:nvSpPr>
        <p:spPr>
          <a:xfrm>
            <a:off x="457204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 lnSpcReduction="10000"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数据库信息导览图</a:t>
            </a:r>
            <a:endParaRPr lang="zh-CN" altLang="en-US" sz="3200" b="1" spc="16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839" b="839"/>
          <a:stretch>
            <a:fillRect/>
          </a:stretch>
        </p:blipFill>
        <p:spPr>
          <a:xfrm>
            <a:off x="385445" y="911860"/>
            <a:ext cx="10633075" cy="54102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680" h="6960">
                <a:moveTo>
                  <a:pt x="0" y="0"/>
                </a:moveTo>
                <a:lnTo>
                  <a:pt x="13680" y="0"/>
                </a:lnTo>
                <a:lnTo>
                  <a:pt x="1368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116.xml><?xml version="1.0" encoding="utf-8"?>
<p:tagLst xmlns:p="http://schemas.openxmlformats.org/presentationml/2006/main">
  <p:tag name="KSO_WM_SLIDE_BACKGROUND_TYPE" val="general"/>
</p:tagLst>
</file>

<file path=ppt/tags/tag117.xml><?xml version="1.0" encoding="utf-8"?>
<p:tagLst xmlns:p="http://schemas.openxmlformats.org/presentationml/2006/main">
  <p:tag name="KSO_WM_SLIDE_BACKGROUND_TYPE" val="general"/>
</p:tagLst>
</file>

<file path=ppt/tags/tag118.xml><?xml version="1.0" encoding="utf-8"?>
<p:tagLst xmlns:p="http://schemas.openxmlformats.org/presentationml/2006/main">
  <p:tag name="KSO_WM_SLIDE_BACKGROUND_TYPE" val="general"/>
</p:tagLst>
</file>

<file path=ppt/tags/tag119.xml><?xml version="1.0" encoding="utf-8"?>
<p:tagLst xmlns:p="http://schemas.openxmlformats.org/presentationml/2006/main">
  <p:tag name="KSO_WM_SLIDE_BACKGROUND_TYPE" val="general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123.xml><?xml version="1.0" encoding="utf-8"?>
<p:tagLst xmlns:p="http://schemas.openxmlformats.org/presentationml/2006/main">
  <p:tag name="KSO_WM_SLIDE_BACKGROUND_TYPE" val="frame"/>
</p:tagLst>
</file>

<file path=ppt/tags/tag124.xml><?xml version="1.0" encoding="utf-8"?>
<p:tagLst xmlns:p="http://schemas.openxmlformats.org/presentationml/2006/main">
  <p:tag name="KSO_WM_SLIDE_BACKGROUND_TYPE" val="frame"/>
</p:tagLst>
</file>

<file path=ppt/tags/tag125.xml><?xml version="1.0" encoding="utf-8"?>
<p:tagLst xmlns:p="http://schemas.openxmlformats.org/presentationml/2006/main">
  <p:tag name="KSO_WM_SLIDE_BACKGROUND_TYPE" val="frame"/>
</p:tagLst>
</file>

<file path=ppt/tags/tag126.xml><?xml version="1.0" encoding="utf-8"?>
<p:tagLst xmlns:p="http://schemas.openxmlformats.org/presentationml/2006/main">
  <p:tag name="KSO_WM_SLIDE_BACKGROUND_TYPE" val="frame"/>
</p:tagLst>
</file>

<file path=ppt/tags/tag127.xml><?xml version="1.0" encoding="utf-8"?>
<p:tagLst xmlns:p="http://schemas.openxmlformats.org/presentationml/2006/main">
  <p:tag name="KSO_WM_SLIDE_BACKGROUND_TYPE" val="frame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131.xml><?xml version="1.0" encoding="utf-8"?>
<p:tagLst xmlns:p="http://schemas.openxmlformats.org/presentationml/2006/main">
  <p:tag name="KSO_WM_SLIDE_BACKGROUND_TYPE" val="leftRight"/>
</p:tagLst>
</file>

<file path=ppt/tags/tag132.xml><?xml version="1.0" encoding="utf-8"?>
<p:tagLst xmlns:p="http://schemas.openxmlformats.org/presentationml/2006/main">
  <p:tag name="KSO_WM_SLIDE_BACKGROUND_TYPE" val="leftRight"/>
</p:tagLst>
</file>

<file path=ppt/tags/tag133.xml><?xml version="1.0" encoding="utf-8"?>
<p:tagLst xmlns:p="http://schemas.openxmlformats.org/presentationml/2006/main">
  <p:tag name="KSO_WM_SLIDE_BACKGROUND_TYPE" val="leftRight"/>
</p:tagLst>
</file>

<file path=ppt/tags/tag134.xml><?xml version="1.0" encoding="utf-8"?>
<p:tagLst xmlns:p="http://schemas.openxmlformats.org/presentationml/2006/main">
  <p:tag name="KSO_WM_SLIDE_BACKGROUND_TYPE" val="leftRight"/>
</p:tagLst>
</file>

<file path=ppt/tags/tag135.xml><?xml version="1.0" encoding="utf-8"?>
<p:tagLst xmlns:p="http://schemas.openxmlformats.org/presentationml/2006/main">
  <p:tag name="KSO_WM_SLIDE_BACKGROUND_TYPE" val="leftRight"/>
</p:tagLst>
</file>

<file path=ppt/tags/tag136.xml><?xml version="1.0" encoding="utf-8"?>
<p:tagLst xmlns:p="http://schemas.openxmlformats.org/presentationml/2006/main">
  <p:tag name="KSO_WM_SLIDE_BACKGROUND_TYPE" val="leftRight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9a426ad4d77d482fbbc19c73e649f32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14b23ecada4a463bb8b6bdcb41a5c258"/>
</p:tagLst>
</file>

<file path=ppt/tags/tag140.xml><?xml version="1.0" encoding="utf-8"?>
<p:tagLst xmlns:p="http://schemas.openxmlformats.org/presentationml/2006/main">
  <p:tag name="KSO_WM_SLIDE_BACKGROUND_TYPE" val="topBottom"/>
</p:tagLst>
</file>

<file path=ppt/tags/tag141.xml><?xml version="1.0" encoding="utf-8"?>
<p:tagLst xmlns:p="http://schemas.openxmlformats.org/presentationml/2006/main">
  <p:tag name="KSO_WM_SLIDE_BACKGROUND_TYPE" val="topBottom"/>
</p:tagLst>
</file>

<file path=ppt/tags/tag142.xml><?xml version="1.0" encoding="utf-8"?>
<p:tagLst xmlns:p="http://schemas.openxmlformats.org/presentationml/2006/main">
  <p:tag name="KSO_WM_SLIDE_BACKGROUND_TYPE" val="topBottom"/>
</p:tagLst>
</file>

<file path=ppt/tags/tag143.xml><?xml version="1.0" encoding="utf-8"?>
<p:tagLst xmlns:p="http://schemas.openxmlformats.org/presentationml/2006/main">
  <p:tag name="KSO_WM_SLIDE_BACKGROUND_TYPE" val="topBottom"/>
</p:tagLst>
</file>

<file path=ppt/tags/tag144.xml><?xml version="1.0" encoding="utf-8"?>
<p:tagLst xmlns:p="http://schemas.openxmlformats.org/presentationml/2006/main">
  <p:tag name="KSO_WM_SLIDE_BACKGROUND_TYPE" val="topBottom"/>
</p:tagLst>
</file>

<file path=ppt/tags/tag145.xml><?xml version="1.0" encoding="utf-8"?>
<p:tagLst xmlns:p="http://schemas.openxmlformats.org/presentationml/2006/main">
  <p:tag name="KSO_WM_SLIDE_BACKGROUND_TYPE" val="topBottom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149.xml><?xml version="1.0" encoding="utf-8"?>
<p:tagLst xmlns:p="http://schemas.openxmlformats.org/presentationml/2006/main">
  <p:tag name="KSO_WM_SLIDE_BACKGROUND_TYPE" val="bottomTop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a4302feebb1c41d186cedd03541daa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31a72571d64ab2983616c7844a623d"/>
</p:tagLst>
</file>

<file path=ppt/tags/tag150.xml><?xml version="1.0" encoding="utf-8"?>
<p:tagLst xmlns:p="http://schemas.openxmlformats.org/presentationml/2006/main">
  <p:tag name="KSO_WM_SLIDE_BACKGROUND_TYPE" val="bottomTop"/>
</p:tagLst>
</file>

<file path=ppt/tags/tag151.xml><?xml version="1.0" encoding="utf-8"?>
<p:tagLst xmlns:p="http://schemas.openxmlformats.org/presentationml/2006/main">
  <p:tag name="KSO_WM_SLIDE_BACKGROUND_TYPE" val="bottomTop"/>
</p:tagLst>
</file>

<file path=ppt/tags/tag152.xml><?xml version="1.0" encoding="utf-8"?>
<p:tagLst xmlns:p="http://schemas.openxmlformats.org/presentationml/2006/main">
  <p:tag name="KSO_WM_SLIDE_BACKGROUND_TYPE" val="bottomTop"/>
</p:tagLst>
</file>

<file path=ppt/tags/tag153.xml><?xml version="1.0" encoding="utf-8"?>
<p:tagLst xmlns:p="http://schemas.openxmlformats.org/presentationml/2006/main">
  <p:tag name="KSO_WM_SLIDE_BACKGROUND_TYPE" val="bottomTop"/>
</p:tagLst>
</file>

<file path=ppt/tags/tag154.xml><?xml version="1.0" encoding="utf-8"?>
<p:tagLst xmlns:p="http://schemas.openxmlformats.org/presentationml/2006/main">
  <p:tag name="KSO_WM_SLIDE_BACKGROUND_TYPE" val="bottomTop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158.xml><?xml version="1.0" encoding="utf-8"?>
<p:tagLst xmlns:p="http://schemas.openxmlformats.org/presentationml/2006/main">
  <p:tag name="KSO_WM_SLIDE_BACKGROUND_TYPE" val="navigation"/>
</p:tagLst>
</file>

<file path=ppt/tags/tag159.xml><?xml version="1.0" encoding="utf-8"?>
<p:tagLst xmlns:p="http://schemas.openxmlformats.org/presentationml/2006/main">
  <p:tag name="KSO_WM_SLIDE_BACKGROUND_TYPE" val="navigation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60.xml><?xml version="1.0" encoding="utf-8"?>
<p:tagLst xmlns:p="http://schemas.openxmlformats.org/presentationml/2006/main">
  <p:tag name="KSO_WM_SLIDE_BACKGROUND_TYPE" val="navigation"/>
</p:tagLst>
</file>

<file path=ppt/tags/tag161.xml><?xml version="1.0" encoding="utf-8"?>
<p:tagLst xmlns:p="http://schemas.openxmlformats.org/presentationml/2006/main">
  <p:tag name="KSO_WM_SLIDE_BACKGROUND_TYPE" val="navigation"/>
</p:tagLst>
</file>

<file path=ppt/tags/tag162.xml><?xml version="1.0" encoding="utf-8"?>
<p:tagLst xmlns:p="http://schemas.openxmlformats.org/presentationml/2006/main">
  <p:tag name="KSO_WM_SLIDE_BACKGROUND_TYPE" val="navigation"/>
</p:tagLst>
</file>

<file path=ppt/tags/tag163.xml><?xml version="1.0" encoding="utf-8"?>
<p:tagLst xmlns:p="http://schemas.openxmlformats.org/presentationml/2006/main">
  <p:tag name="KSO_WM_SLIDE_BACKGROUND_TYPE" val="navigation"/>
</p:tagLst>
</file>

<file path=ppt/tags/tag164.xml><?xml version="1.0" encoding="utf-8"?>
<p:tagLst xmlns:p="http://schemas.openxmlformats.org/presentationml/2006/main">
  <p:tag name="KSO_WM_SLIDE_BACKGROUND_TYPE" val="navigation"/>
</p:tagLst>
</file>

<file path=ppt/tags/tag165.xml><?xml version="1.0" encoding="utf-8"?>
<p:tagLst xmlns:p="http://schemas.openxmlformats.org/presentationml/2006/main">
  <p:tag name="KSO_WM_SLIDE_BACKGROUND_TYPE" val="navigation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169.xml><?xml version="1.0" encoding="utf-8"?>
<p:tagLst xmlns:p="http://schemas.openxmlformats.org/presentationml/2006/main">
  <p:tag name="KSO_WM_SLIDE_BACKGROUND_TYPE" val="belt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70.xml><?xml version="1.0" encoding="utf-8"?>
<p:tagLst xmlns:p="http://schemas.openxmlformats.org/presentationml/2006/main">
  <p:tag name="KSO_WM_SLIDE_BACKGROUND_TYPE" val="belt"/>
</p:tagLst>
</file>

<file path=ppt/tags/tag171.xml><?xml version="1.0" encoding="utf-8"?>
<p:tagLst xmlns:p="http://schemas.openxmlformats.org/presentationml/2006/main">
  <p:tag name="KSO_WM_SLIDE_BACKGROUND_TYPE" val="belt"/>
</p:tagLst>
</file>

<file path=ppt/tags/tag172.xml><?xml version="1.0" encoding="utf-8"?>
<p:tagLst xmlns:p="http://schemas.openxmlformats.org/presentationml/2006/main">
  <p:tag name="KSO_WM_SLIDE_BACKGROUND_TYPE" val="belt"/>
</p:tagLst>
</file>

<file path=ppt/tags/tag173.xml><?xml version="1.0" encoding="utf-8"?>
<p:tagLst xmlns:p="http://schemas.openxmlformats.org/presentationml/2006/main">
  <p:tag name="KSO_WM_SLIDE_BACKGROUND_TYPE" val="belt"/>
</p:tagLst>
</file>

<file path=ppt/tags/tag174.xml><?xml version="1.0" encoding="utf-8"?>
<p:tagLst xmlns:p="http://schemas.openxmlformats.org/presentationml/2006/main">
  <p:tag name="KSO_WM_TEMPLATE_CATEGORY" val="custom"/>
  <p:tag name="KSO_WM_TEMPLATE_INDEX" val="20204372"/>
</p:tagLst>
</file>

<file path=ppt/tags/tag175.xml><?xml version="1.0" encoding="utf-8"?>
<p:tagLst xmlns:p="http://schemas.openxmlformats.org/presentationml/2006/main">
  <p:tag name="KSO_WM_TEMPLATE_CATEGORY" val="custom"/>
  <p:tag name="KSO_WM_TEMPLATE_INDEX" val="20204372"/>
</p:tagLst>
</file>

<file path=ppt/tags/tag176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177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9*i*1"/>
  <p:tag name="KSO_WM_BEAUTIFY_FLAG" val="#wm#"/>
  <p:tag name="KSO_WM_TAG_VERSION" val="1.0"/>
  <p:tag name="KSO_WM_CHIP_GROUPID" val="62e9d4f0295c1bf6da6753e2"/>
  <p:tag name="KSO_WM_CHIP_XID" val="62e9d4f4295c1bf6da675402"/>
  <p:tag name="KSO_WM_UNIT_DEC_AREA_ID" val="3c6258a7c58742eea8ac22670caec245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44845054d3e44d1b3434d1815215735"/>
</p:tagLst>
</file>

<file path=ppt/tags/tag178.xml><?xml version="1.0" encoding="utf-8"?>
<p:tagLst xmlns:p="http://schemas.openxmlformats.org/presentationml/2006/main">
  <p:tag name="KSO_WM_UNIT_SUBTYPE" val="w"/>
  <p:tag name="KSO_WM_TEMPLATE_CATEGORY" val="chip"/>
  <p:tag name="KSO_WM_TEMPLATE_INDEX" val="20225167"/>
  <p:tag name="KSO_WM_UNIT_TYPE" val="i"/>
  <p:tag name="KSO_WM_UNIT_INDEX" val="1"/>
  <p:tag name="KSO_WM_UNIT_ID" val="chip20225167_11*i*1"/>
  <p:tag name="KSO_WM_BEAUTIFY_FLAG" val="#wm#"/>
  <p:tag name="KSO_WM_TAG_VERSION" val="1.0"/>
  <p:tag name="KSO_WM_CHIP_GROUPID" val="62e9d4f0295c1bf6da6753e2"/>
  <p:tag name="KSO_WM_CHIP_XID" val="62e9d4f4295c1bf6da675400"/>
  <p:tag name="KSO_WM_UNIT_DEC_AREA_ID" val="3c40722695444813b99c95f2f006548f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46861cb4ad54e64adce30d7470ac45e"/>
</p:tagLst>
</file>

<file path=ppt/tags/tag179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0*i*1"/>
  <p:tag name="KSO_WM_BEAUTIFY_FLAG" val="#wm#"/>
  <p:tag name="KSO_WM_TAG_VERSION" val="1.0"/>
  <p:tag name="KSO_WM_CHIP_GROUPID" val="62e9d4f0295c1bf6da6753e2"/>
  <p:tag name="KSO_WM_CHIP_XID" val="62e9d4f4295c1bf6da675401"/>
  <p:tag name="KSO_WM_UNIT_DEC_AREA_ID" val="0015c744f173442ebc5ab0895781d04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a29363c02654003b1d9fe3ec78c0158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180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81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8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83.xml><?xml version="1.0" encoding="utf-8"?>
<p:tagLst xmlns:p="http://schemas.openxmlformats.org/presentationml/2006/main">
  <p:tag name="KSO_WM_UNIT_ISCONTENTSTITLE" val="0"/>
  <p:tag name="KSO_WM_UNIT_ISNUMDGMTITLE" val="0"/>
  <p:tag name="KSO_WM_UNIT_PRESET_TEXT" val="可爱卡通日常办公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e5b203b76f79410ab0629f978abdf47c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e93a419374ba4f6ea1bcf8898c21a77d"/>
  <p:tag name="KSO_WM_UNIT_TEXT_FILL_FORE_SCHEMECOLOR_INDEX_BRIGHTNESS" val="-0.25"/>
  <p:tag name="KSO_WM_UNIT_TEXT_FILL_FORE_SCHEMECOLOR_INDEX" val="5"/>
  <p:tag name="KSO_WM_UNIT_TEXT_FILL_TYPE" val="1"/>
  <p:tag name="KSO_WM_TEMPLATE_ASSEMBLE_XID" val="631057d0a35593066dff451c"/>
  <p:tag name="KSO_WM_TEMPLATE_ASSEMBLE_GROUPID" val="62e9d4f0295c1bf6da6753e2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5167_1*b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b6db0ce087dd4e139c0e1dd27fa251db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e93a419374ba4f6ea1bcf8898c21a77d"/>
  <p:tag name="KSO_WM_UNIT_TEXT_FILL_FORE_SCHEMECOLOR_INDEX_BRIGHTNESS" val="0.15"/>
  <p:tag name="KSO_WM_UNIT_TEXT_FILL_FORE_SCHEMECOLOR_INDEX" val="13"/>
  <p:tag name="KSO_WM_UNIT_TEXT_FILL_TYPE" val="1"/>
  <p:tag name="KSO_WM_TEMPLATE_ASSEMBLE_XID" val="631057d0a35593066dff451c"/>
  <p:tag name="KSO_WM_TEMPLATE_ASSEMBLE_GROUPID" val="62e9d4f0295c1bf6da6753e2"/>
</p:tagLst>
</file>

<file path=ppt/tags/tag185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945db4fda997498797519357c98b42df"/>
  <p:tag name="KSO_WM_CHIP_GROUPID" val="619ded4456c5b5f57912a6db"/>
  <p:tag name="KSO_WM_CHIP_XID" val="619ded4456c5b5f57912a6d8"/>
  <p:tag name="KSO_WM_CHIP_FILLAREA_FILL_RULE" val="{&quot;fill_align&quot;:&quot;lm&quot;,&quot;fill_mode&quot;:&quot;adaptive&quot;,&quot;sacle_strategy&quot;:&quot;smart&quot;}"/>
  <p:tag name="KSO_WM_ASSEMBLE_CHIP_INDEX" val="e93a419374ba4f6ea1bcf8898c21a77d"/>
  <p:tag name="KSO_WM_UNIT_TEXT_FILL_FORE_SCHEMECOLOR_INDEX_BRIGHTNESS" val="0.15"/>
  <p:tag name="KSO_WM_UNIT_TEXT_FILL_FORE_SCHEMECOLOR_INDEX" val="13"/>
  <p:tag name="KSO_WM_UNIT_TEXT_FILL_TYPE" val="1"/>
  <p:tag name="KSO_WM_TEMPLATE_ASSEMBLE_XID" val="631057d0a35593066dff451c"/>
  <p:tag name="KSO_WM_TEMPLATE_ASSEMBLE_GROUPID" val="62e9d4f0295c1bf6da6753e2"/>
</p:tagLst>
</file>

<file path=ppt/tags/tag186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187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188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1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1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4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6*i*1"/>
  <p:tag name="KSO_WM_BEAUTIFY_FLAG" val="#wm#"/>
  <p:tag name="KSO_WM_TAG_VERSION" val="1.0"/>
  <p:tag name="KSO_WM_CHIP_GROUPID" val="62e9d4f0295c1bf6da6753e2"/>
  <p:tag name="KSO_WM_CHIP_XID" val="62e9d4f4295c1bf6da6753fc"/>
  <p:tag name="KSO_WM_UNIT_DEC_AREA_ID" val="a4882be8bf6f4921bfbbe3f1bc54501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522ba7f4bfe4da284bd69e5d15bdaee"/>
</p:tagLst>
</file>

<file path=ppt/tags/tag195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7*i*1"/>
  <p:tag name="KSO_WM_BEAUTIFY_FLAG" val="#wm#"/>
  <p:tag name="KSO_WM_TAG_VERSION" val="1.0"/>
  <p:tag name="KSO_WM_CHIP_GROUPID" val="62e9d4f0295c1bf6da6753e2"/>
  <p:tag name="KSO_WM_CHIP_XID" val="62e9d4f4295c1bf6da6753fb"/>
  <p:tag name="KSO_WM_UNIT_DEC_AREA_ID" val="91d5575e13034058897f754e32c4c69b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2d2f47785a445629ae2276e711f3dca"/>
</p:tagLst>
</file>

<file path=ppt/tags/tag19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8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99.xml><?xml version="1.0" encoding="utf-8"?>
<p:tagLst xmlns:p="http://schemas.openxmlformats.org/presentationml/2006/main">
  <p:tag name="KSO_WM_UNIT_BLOCK" val="0"/>
  <p:tag name="KSO_WM_UNIT_SM_LIMIT_TYPE" val="0"/>
  <p:tag name="KSO_WM_UNIT_DEC_AREA_ID" val="56ddd4154bd344a896217f065c9da4d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25167_1*i*7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5e571c091c40441db5a20f1618e701e9&quot;,&quot;X&quot;:{&quot;Pos&quot;:0},&quot;Y&quot;:{&quot;Pos&quot;:2}},&quot;whChangeMode&quot;:0}"/>
  <p:tag name="KSO_WM_CHIP_GROUPID" val="6184997ca6a891b1f9dbb85e"/>
  <p:tag name="KSO_WM_CHIP_XID" val="6184997ca6a891b1f9dbb85b"/>
  <p:tag name="KSO_WM_CHIP_FILLAREA_FILL_RULE" val="{&quot;fill_align&quot;:&quot;rm&quot;,&quot;fill_mode&quot;:&quot;adaptive&quot;,&quot;sacle_strategy&quot;:&quot;smart&quot;}"/>
  <p:tag name="KSO_WM_UNIT_DEC_SUPPORTCHANGEPIC" val="0"/>
  <p:tag name="KSO_WM_UNIT_DEC_CHANGEPICRESERVED" val="0"/>
  <p:tag name="KSO_WM_ASSEMBLE_CHIP_INDEX" val="bd3f0b09388f495ca622bf375b5ecbf9"/>
  <p:tag name="KSO_WM_TEMPLATE_ASSEMBLE_XID" val="62e9d9e6295c1bf6da679ed3"/>
  <p:tag name="KSO_WM_TEMPLATE_ASSEMBLE_GROUPID" val="62e9d4f0295c1bf6da6753e2"/>
</p:tagLst>
</file>

<file path=ppt/tags/tag2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167_1*i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861776b8472148239171e055f4c743f0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5167_1*i*2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2cbdebe706394009afcac6a86db5612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25167_1*i*3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f5dcf25188df4faca9a0bbbdeef6cae4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25167_1*i*4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97113218436f472d803df227da2327a3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25167_1*i*5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aa3bc3f908b141c5b1f77aeb5711ccb6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25167_1*i*6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a759830d01034f0ba554367753ed0c9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184997ca6a891b1f9dbb85e"/>
  <p:tag name="KSO_WM_CHIP_XID" val="6184997ca6a891b1f9dbb85b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TEMPLATE_ASSEMBLE_XID" val="62e9d9e6295c1bf6da679ed3"/>
  <p:tag name="KSO_WM_TEMPLATE_ASSEMBLE_GROUPID" val="62e9d4f0295c1bf6da6753e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7"/>
  <p:tag name="KSO_WM_UNIT_DEFAULT_FONT" val="60;72;2"/>
  <p:tag name="KSO_WM_UNIT_BLOCK" val="0"/>
  <p:tag name="KSO_WM_UNIT_DEC_AREA_ID" val="5e571c091c40441db5a20f1618e701e9"/>
  <p:tag name="KSO_WM_CHIP_GROUPID" val="6184997ca6a891b1f9dbb85e"/>
  <p:tag name="KSO_WM_CHIP_XID" val="6184997ca6a891b1f9dbb85b"/>
  <p:tag name="KSO_WM_CHIP_FILLAREA_FILL_RULE" val="{&quot;fill_align&quot;:&quot;rm&quot;,&quot;fill_mode&quot;:&quot;adaptive&quot;,&quot;sacle_strategy&quot;:&quot;smart&quot;}"/>
  <p:tag name="KSO_WM_ASSEMBLE_CHIP_INDEX" val="bd3f0b09388f495ca622bf375b5ecbf9"/>
  <p:tag name="KSO_WM_UNIT_TEXT_FILL_FORE_SCHEMECOLOR_INDEX_BRIGHTNESS" val="0.15"/>
  <p:tag name="KSO_WM_UNIT_TEXT_FILL_FORE_SCHEMECOLOR_INDEX" val="13"/>
  <p:tag name="KSO_WM_UNIT_TEXT_FILL_TYPE" val="1"/>
  <p:tag name="KSO_WM_TEMPLATE_ASSEMBLE_XID" val="62e9d9e6295c1bf6da679ed3"/>
  <p:tag name="KSO_WM_TEMPLATE_ASSEMBLE_GROUPID" val="62e9d4f0295c1bf6da6753e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66"/>
  <p:tag name="KSO_WM_UNIT_DEFAULT_FONT" val="14;16;2"/>
  <p:tag name="KSO_WM_UNIT_BLOCK" val="0"/>
  <p:tag name="KSO_WM_UNIT_DEC_AREA_ID" val="f0130166b18341d5876212602499605f"/>
  <p:tag name="KSO_WM_CHIP_GROUPID" val="6184997ca6a891b1f9dbb85e"/>
  <p:tag name="KSO_WM_CHIP_XID" val="6184997ca6a891b1f9dbb85b"/>
  <p:tag name="KSO_WM_CHIP_FILLAREA_FILL_RULE" val="{&quot;fill_align&quot;:&quot;rm&quot;,&quot;fill_mode&quot;:&quot;adaptive&quot;,&quot;sacle_strategy&quot;:&quot;smart&quot;}"/>
  <p:tag name="KSO_WM_ASSEMBLE_CHIP_INDEX" val="bd3f0b09388f495ca622bf375b5ecbf9"/>
  <p:tag name="KSO_WM_UNIT_TEXT_FILL_FORE_SCHEMECOLOR_INDEX_BRIGHTNESS" val="0.15"/>
  <p:tag name="KSO_WM_UNIT_TEXT_FILL_FORE_SCHEMECOLOR_INDEX" val="13"/>
  <p:tag name="KSO_WM_UNIT_TEXT_FILL_TYPE" val="1"/>
  <p:tag name="KSO_WM_TEMPLATE_ASSEMBLE_XID" val="62e9d9e6295c1bf6da679ed3"/>
  <p:tag name="KSO_WM_TEMPLATE_ASSEMBLE_GROUPID" val="62e9d4f0295c1bf6da6753e2"/>
</p:tagLst>
</file>

<file path=ppt/tags/tag208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0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210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1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1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17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18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1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2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2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2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28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12*i*1"/>
  <p:tag name="KSO_WM_BEAUTIFY_FLAG" val="#wm#"/>
  <p:tag name="KSO_WM_TAG_VERSION" val="1.0"/>
  <p:tag name="KSO_WM_CHIP_GROUPID" val="62e9d4f0295c1bf6da6753e2"/>
  <p:tag name="KSO_WM_CHIP_XID" val="62e9d4f4295c1bf6da6753f7"/>
  <p:tag name="KSO_WM_UNIT_DEC_AREA_ID" val="c85ead23a1c242af998600e74658611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8f2d4736c8944b19711fd8567ca6dec"/>
</p:tagLst>
</file>

<file path=ppt/tags/tag22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14*i*1"/>
  <p:tag name="KSO_WM_BEAUTIFY_FLAG" val="#wm#"/>
  <p:tag name="KSO_WM_TAG_VERSION" val="1.0"/>
  <p:tag name="KSO_WM_CHIP_GROUPID" val="62e9d4f0295c1bf6da6753e2"/>
  <p:tag name="KSO_WM_CHIP_XID" val="62e9d4f4295c1bf6da6753f5"/>
  <p:tag name="KSO_WM_UNIT_DEC_AREA_ID" val="0a2fd1a232114ddbb33f2af1b5abc9b2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42e0c3a0c584ae990ee347a1c0ddc85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e1247d7ffbfb42e0aeb2989ad51be6dd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30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3*i*1"/>
  <p:tag name="KSO_WM_BEAUTIFY_FLAG" val="#wm#"/>
  <p:tag name="KSO_WM_TAG_VERSION" val="1.0"/>
  <p:tag name="KSO_WM_CHIP_GROUPID" val="62e9d4f0295c1bf6da6753e2"/>
  <p:tag name="KSO_WM_CHIP_XID" val="62e9d4f4295c1bf6da6753f6"/>
  <p:tag name="KSO_WM_UNIT_DEC_AREA_ID" val="915e5c6156c54f50953675f504e1109e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9fd975b2b524b76b5c0aa52856edc69"/>
</p:tagLst>
</file>

<file path=ppt/tags/tag2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8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3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85d862007b0e4dada215a2698e4c054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8"/>
  <p:tag name="KSO_WM_TEMPLATE_ASSEMBLE_GROUPID" val="5f71458e0ff15d9a40ec6798"/>
</p:tagLst>
</file>

<file path=ppt/tags/tag240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4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4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47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48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4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11350_1*i*2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6e79bac82ce4d1badf20a391b5a17c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1247d7ffbfb42e0aeb2989ad51be6dd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8b83a8afc73647c69785aa1f4362aa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71458e0ff15d9a40ec6798"/>
  <p:tag name="KSO_WM_TEMPLATE_ASSEMBLE_GROUPID" val="5f71458e0ff15d9a40ec6798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5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5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55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</p:tagLst>
</file>

<file path=ppt/tags/tag256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</p:tagLst>
</file>

<file path=ppt/tags/tag257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</p:tagLst>
</file>

<file path=ppt/tags/tag258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59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260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2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16*i*1"/>
  <p:tag name="KSO_WM_BEAUTIFY_FLAG" val="#wm#"/>
  <p:tag name="KSO_WM_TAG_VERSION" val="1.0"/>
  <p:tag name="KSO_WM_CHIP_GROUPID" val="62e9d4f0295c1bf6da6753e2"/>
  <p:tag name="KSO_WM_CHIP_XID" val="62e9d4f4295c1bf6da6753fa"/>
  <p:tag name="KSO_WM_UNIT_DEC_AREA_ID" val="8acca46a81ab4464aa18973f372d4e2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6a9ff3372894873a92aaf84e1fbc3ea"/>
</p:tagLst>
</file>

<file path=ppt/tags/tag263.xml><?xml version="1.0" encoding="utf-8"?>
<p:tagLst xmlns:p="http://schemas.openxmlformats.org/presentationml/2006/main">
  <p:tag name="KSO_WM_UNIT_SUBTYPE" val="w"/>
  <p:tag name="KSO_WM_TEMPLATE_CATEGORY" val="chip"/>
  <p:tag name="KSO_WM_TEMPLATE_INDEX" val="20225167"/>
  <p:tag name="KSO_WM_UNIT_TYPE" val="i"/>
  <p:tag name="KSO_WM_UNIT_INDEX" val="1"/>
  <p:tag name="KSO_WM_UNIT_ID" val="chip20225167_18*i*1"/>
  <p:tag name="KSO_WM_BEAUTIFY_FLAG" val="#wm#"/>
  <p:tag name="KSO_WM_TAG_VERSION" val="1.0"/>
  <p:tag name="KSO_WM_CHIP_GROUPID" val="62e9d4f0295c1bf6da6753e2"/>
  <p:tag name="KSO_WM_CHIP_XID" val="62e9d4f4295c1bf6da6753f8"/>
  <p:tag name="KSO_WM_UNIT_DEC_AREA_ID" val="e6142628e0a2484ab081ec9189221ccd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0ccf759a61b440bbdf101f20f9a06d7"/>
</p:tagLst>
</file>

<file path=ppt/tags/tag264.xml><?xml version="1.0" encoding="utf-8"?>
<p:tagLst xmlns:p="http://schemas.openxmlformats.org/presentationml/2006/main">
  <p:tag name="KSO_WM_UNIT_SUBTYPE" val="u"/>
  <p:tag name="KSO_WM_TEMPLATE_CATEGORY" val="chip"/>
  <p:tag name="KSO_WM_TEMPLATE_INDEX" val="20225167"/>
  <p:tag name="KSO_WM_UNIT_TYPE" val="i"/>
  <p:tag name="KSO_WM_UNIT_INDEX" val="1"/>
  <p:tag name="KSO_WM_UNIT_ID" val="chip20225167_17*i*1"/>
  <p:tag name="KSO_WM_BEAUTIFY_FLAG" val="#wm#"/>
  <p:tag name="KSO_WM_TAG_VERSION" val="1.0"/>
  <p:tag name="KSO_WM_CHIP_GROUPID" val="62e9d4f0295c1bf6da6753e2"/>
  <p:tag name="KSO_WM_CHIP_XID" val="62e9d4f4295c1bf6da6753f9"/>
  <p:tag name="KSO_WM_UNIT_DEC_AREA_ID" val="592ed40e6490446783011a5c719b36d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ee4500c9759459ca9ec70635242f187"/>
</p:tagLst>
</file>

<file path=ppt/tags/tag26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68.xml><?xml version="1.0" encoding="utf-8"?>
<p:tagLst xmlns:p="http://schemas.openxmlformats.org/presentationml/2006/main">
  <p:tag name="KSO_WM_UNIT_BLOCK" val="0"/>
  <p:tag name="KSO_WM_UNIT_DEC_AREA_ID" val="f0992eb448d34685a36d29953c6e09f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167_1*i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UNIT_DEC_SUPPORTCHANGEPIC" val="0"/>
  <p:tag name="KSO_WM_UNIT_DEC_CHANGEPICRESERVED" val="0"/>
  <p:tag name="KSO_WM_ASSEMBLE_CHIP_INDEX" val="a6ba7251953a4fd4919f69c8fd9257e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"/>
  <p:tag name="KSO_WM_TEMPLATE_ASSEMBLE_XID" val="631057d0a35593066dff459b"/>
  <p:tag name="KSO_WM_TEMPLATE_ASSEMBLE_GROUPID" val="62e9d4f0295c1bf6da6753e2"/>
</p:tagLst>
</file>

<file path=ppt/tags/tag269.xml><?xml version="1.0" encoding="utf-8"?>
<p:tagLst xmlns:p="http://schemas.openxmlformats.org/presentationml/2006/main">
  <p:tag name="KSO_WM_UNIT_DEFAULT_FONT" val="14;16;2"/>
  <p:tag name="KSO_WM_UNIT_BLOCK" val="0"/>
  <p:tag name="KSO_WM_UNIT_DEC_AREA_ID" val="8a64722897ae49858eec848b1b1e4c40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167_1*f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270.xml><?xml version="1.0" encoding="utf-8"?>
<p:tagLst xmlns:p="http://schemas.openxmlformats.org/presentationml/2006/main">
  <p:tag name="KSO_WM_UNIT_DEFAULT_FONT" val="48;52;2"/>
  <p:tag name="KSO_WM_UNIT_BLOCK" val="0"/>
  <p:tag name="KSO_WM_UNIT_DEC_AREA_ID" val="7259eed289d94977857a93a9474f131a"/>
  <p:tag name="KSO_WM_UNIT_ISCONTENTSTITLE" val="0"/>
  <p:tag name="KSO_WM_UNIT_ISNUMDGMTITLE" val="0"/>
  <p:tag name="KSO_WM_UNIT_PRESET_TEXT" val="Thank you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1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  <p:tag name="KSO_WM_TEMPLATE_ASSEMBLE_XID" val="631057d0a35593066dff459b"/>
  <p:tag name="KSO_WM_TEMPLATE_ASSEMBLE_GROUPID" val="62e9d4f0295c1bf6da6753e2"/>
</p:tagLst>
</file>

<file path=ppt/tags/tag271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dbc2911a5314830b1e49c2bce7552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dd4d80adcef4172b1ba990bd344e12f"/>
  <p:tag name="KSO_WM_SLIDE_BACKGROUND_TYPE" val="general"/>
</p:tagLst>
</file>

<file path=ppt/tags/tag272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a1eab0ab378e4a7da4a96a377d2e900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52de57441240628078dd11beb8fda3"/>
  <p:tag name="KSO_WM_SLIDE_BACKGROUND_TYPE" val="general"/>
</p:tagLst>
</file>

<file path=ppt/tags/tag273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2c2a03c1c72477880169dca27f175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f35cd7b79974a00a4677959e4e1cdcb"/>
  <p:tag name="KSO_WM_SLIDE_BACKGROUND_TYPE" val="general"/>
</p:tagLst>
</file>

<file path=ppt/tags/tag274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275.xml><?xml version="1.0" encoding="utf-8"?>
<p:tagLst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276.xml><?xml version="1.0" encoding="utf-8"?>
<p:tagLst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277.xml><?xml version="1.0" encoding="utf-8"?>
<p:tagLst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278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a770facf92814ad7b1fd56996b714ed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e10d4ffa5d4cbb9d2b36070ddd28e7"/>
  <p:tag name="KSO_WM_SLIDE_BACKGROUND_TYPE" val="frame"/>
</p:tagLst>
</file>

<file path=ppt/tags/tag27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538323f91f764c31b008f7504e05ac5e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6778bd4b7814fc18e95fc151075e1e9"/>
  <p:tag name="KSO_WM_SLIDE_BACKGROUND_TYPE" val="frame"/>
</p:tagLst>
</file>

<file path=ppt/tags/tag28.xml><?xml version="1.0" encoding="utf-8"?>
<p:tagLst xmlns:p="http://schemas.openxmlformats.org/presentationml/2006/main">
  <p:tag name="KSO_WM_SLIDE_BACKGROUND_TYPE" val="general"/>
</p:tagLst>
</file>

<file path=ppt/tags/tag280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39e7244aa3214e2daa239e33140356af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08daf9b62f44654abf7293219d9eecc"/>
  <p:tag name="KSO_WM_SLIDE_BACKGROUND_TYPE" val="frame"/>
</p:tagLst>
</file>

<file path=ppt/tags/tag28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b"/>
</p:tagLst>
</file>

<file path=ppt/tags/tag28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8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84.xml><?xml version="1.0" encoding="utf-8"?>
<p:tagLst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285.xml><?xml version="1.0" encoding="utf-8"?>
<p:tagLst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286.xml><?xml version="1.0" encoding="utf-8"?>
<p:tagLst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287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928f860d86e94b7aa1048e73712cb1c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501fad012124668bc547d01bc19aea2"/>
  <p:tag name="KSO_WM_SLIDE_BACKGROUND_TYPE" val="leftRight"/>
</p:tagLst>
</file>

<file path=ppt/tags/tag28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c"/>
</p:tagLst>
</file>

<file path=ppt/tags/tag289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116eb6e3fc61452fa13875fb9cde9df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a1bfc1f963345e9a4965c747857a32c"/>
  <p:tag name="KSO_WM_SLIDE_BACKGROUND_TYPE" val="leftRight"/>
</p:tagLst>
</file>

<file path=ppt/tags/tag29.xml><?xml version="1.0" encoding="utf-8"?>
<p:tagLst xmlns:p="http://schemas.openxmlformats.org/presentationml/2006/main">
  <p:tag name="KSO_WM_SLIDE_BACKGROUND_TYPE" val="general"/>
</p:tagLst>
</file>

<file path=ppt/tags/tag29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91.xml><?xml version="1.0" encoding="utf-8"?>
<p:tagLst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292.xml><?xml version="1.0" encoding="utf-8"?>
<p:tagLst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293.xml><?xml version="1.0" encoding="utf-8"?>
<p:tagLst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294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95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96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e70edb25dd354c8dba4cb3ac5557f2b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01e9e12a08746b3932b904dfc22b070"/>
  <p:tag name="KSO_WM_SLIDE_BACKGROUND_TYPE" val="topBottom"/>
</p:tagLst>
</file>

<file path=ppt/tags/tag2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d"/>
</p:tagLst>
</file>

<file path=ppt/tags/tag298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8bede90bba5495fbe15cee331d26a69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899009ca4794c1394e2715868c258bc"/>
  <p:tag name="KSO_WM_SLIDE_BACKGROUND_TYPE" val="topBottom"/>
</p:tagLst>
</file>

<file path=ppt/tags/tag29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30.xml><?xml version="1.0" encoding="utf-8"?>
<p:tagLst xmlns:p="http://schemas.openxmlformats.org/presentationml/2006/main">
  <p:tag name="KSO_WM_SLIDE_BACKGROUND_TYPE" val="general"/>
</p:tagLst>
</file>

<file path=ppt/tags/tag300.xml><?xml version="1.0" encoding="utf-8"?>
<p:tagLst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301.xml><?xml version="1.0" encoding="utf-8"?>
<p:tagLst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302.xml><?xml version="1.0" encoding="utf-8"?>
<p:tagLst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303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04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305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cf5cb93be23841808254b69804431ca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c990410c0da4e54a91e755472ca8da6"/>
  <p:tag name="KSO_WM_SLIDE_BACKGROUND_TYPE" val="bottomTop"/>
</p:tagLst>
</file>

<file path=ppt/tags/tag3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e"/>
</p:tagLst>
</file>

<file path=ppt/tags/tag307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439dacbd154143b182b7de5a03ae8dee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0359a259d844dcd8141525f3f757d22"/>
  <p:tag name="KSO_WM_SLIDE_BACKGROUND_TYPE" val="bottomTop"/>
</p:tagLst>
</file>

<file path=ppt/tags/tag30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09.xml><?xml version="1.0" encoding="utf-8"?>
<p:tagLst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31.xml><?xml version="1.0" encoding="utf-8"?>
<p:tagLst xmlns:p="http://schemas.openxmlformats.org/presentationml/2006/main">
  <p:tag name="KSO_WM_SLIDE_BACKGROUND_TYPE" val="general"/>
</p:tagLst>
</file>

<file path=ppt/tags/tag310.xml><?xml version="1.0" encoding="utf-8"?>
<p:tagLst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311.xml><?xml version="1.0" encoding="utf-8"?>
<p:tagLst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312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13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314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2cad730267184754a4335183f927c52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92c664b0187440a9444d838d5547402"/>
  <p:tag name="KSO_WM_SLIDE_BACKGROUND_TYPE" val="navigation"/>
</p:tagLst>
</file>

<file path=ppt/tags/tag3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f"/>
</p:tagLst>
</file>

<file path=ppt/tags/tag316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0645db79e2d64fabb586aaf0b10f3e5b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8e4e236813940dda5e2bca8ce12128f"/>
  <p:tag name="KSO_WM_SLIDE_BACKGROUND_TYPE" val="navigation"/>
</p:tagLst>
</file>

<file path=ppt/tags/tag31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18.xml><?xml version="1.0" encoding="utf-8"?>
<p:tagLst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319.xml><?xml version="1.0" encoding="utf-8"?>
<p:tagLst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e1e066dbfa51439ebd63ea71cd6932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55af67ecb384c1f96ab9ecdfc4c1d1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0.xml><?xml version="1.0" encoding="utf-8"?>
<p:tagLst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32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22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23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2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25.xml><?xml version="1.0" encoding="utf-8"?>
<p:tagLst xmlns:p="http://schemas.openxmlformats.org/presentationml/2006/main">
  <p:tag name="KSO_WM_UNIT_SUBTYPE" val="v"/>
  <p:tag name="KSO_WM_TEMPLATE_CATEGORY" val="chip"/>
  <p:tag name="KSO_WM_TEMPLATE_INDEX" val="20225167"/>
  <p:tag name="KSO_WM_UNIT_TYPE" val="i"/>
  <p:tag name="KSO_WM_UNIT_INDEX" val="1"/>
  <p:tag name="KSO_WM_UNIT_ID" val="chip20225167_2*i*1"/>
  <p:tag name="KSO_WM_BEAUTIFY_FLAG" val="#wm#"/>
  <p:tag name="KSO_WM_TAG_VERSION" val="1.0"/>
  <p:tag name="KSO_WM_CHIP_GROUPID" val="62e9d4f0295c1bf6da6753e2"/>
  <p:tag name="KSO_WM_CHIP_XID" val="62e9d4f4295c1bf6da6753ff"/>
  <p:tag name="KSO_WM_UNIT_DEC_AREA_ID" val="6f94e17e7ff14aa2bacf7ec2c2fde38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2fbc1642b044a80b94a423cbbd19c71"/>
  <p:tag name="KSO_WM_SLIDE_BACKGROUND_TYPE" val="belt"/>
</p:tagLst>
</file>

<file path=ppt/tags/tag32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a0"/>
</p:tagLst>
</file>

<file path=ppt/tags/tag327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3*i*1"/>
  <p:tag name="KSO_WM_BEAUTIFY_FLAG" val="#wm#"/>
  <p:tag name="KSO_WM_TAG_VERSION" val="1.0"/>
  <p:tag name="KSO_WM_CHIP_GROUPID" val="62e9d4f0295c1bf6da6753e2"/>
  <p:tag name="KSO_WM_CHIP_XID" val="62e9d4f4295c1bf6da6753fd"/>
  <p:tag name="KSO_WM_UNIT_DEC_AREA_ID" val="fcbe6350bcd84173b30099c14fc67040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c5824e56e6d4150bd8fecf8e250f724"/>
  <p:tag name="KSO_WM_SLIDE_BACKGROUND_TYPE" val="belt"/>
</p:tagLst>
</file>

<file path=ppt/tags/tag328.xml><?xml version="1.0" encoding="utf-8"?>
<p:tagLst xmlns:p="http://schemas.openxmlformats.org/presentationml/2006/main">
  <p:tag name="KSO_WM_UNIT_SUBTYPE" val="t"/>
  <p:tag name="KSO_WM_TEMPLATE_CATEGORY" val="chip"/>
  <p:tag name="KSO_WM_TEMPLATE_INDEX" val="20225167"/>
  <p:tag name="KSO_WM_UNIT_TYPE" val="i"/>
  <p:tag name="KSO_WM_UNIT_INDEX" val="1"/>
  <p:tag name="KSO_WM_UNIT_ID" val="chip20225167_4*i*1"/>
  <p:tag name="KSO_WM_BEAUTIFY_FLAG" val="#wm#"/>
  <p:tag name="KSO_WM_TAG_VERSION" val="1.0"/>
  <p:tag name="KSO_WM_CHIP_GROUPID" val="62e9d4f0295c1bf6da6753e2"/>
  <p:tag name="KSO_WM_CHIP_XID" val="62e9d4f4295c1bf6da6753fe"/>
  <p:tag name="KSO_WM_UNIT_DEC_AREA_ID" val="f7a0d4b837c9414cbe773a55987c3720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b371550a0d4d55a1537c710d3bae2c"/>
  <p:tag name="KSO_WM_SLIDE_BACKGROUND_TYPE" val="belt"/>
</p:tagLst>
</file>

<file path=ppt/tags/tag329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953cea514e4ed582a636611af71b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338cbdc4a524c00b9d3255bfeb96c3e"/>
  <p:tag name="KSO_WM_SLIDE_BACKGROUND_TYPE" val="frame"/>
</p:tagLst>
</file>

<file path=ppt/tags/tag330.xml><?xml version="1.0" encoding="utf-8"?>
<p:tagLst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331.xml><?xml version="1.0" encoding="utf-8"?>
<p:tagLst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332.xml><?xml version="1.0" encoding="utf-8"?>
<p:tagLst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333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3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167"/>
</p:tagLst>
</file>

<file path=ppt/tags/tag3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167"/>
</p:tagLst>
</file>

<file path=ppt/tags/tag3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9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5167"/>
  <p:tag name="KSO_WM_CHIP_COLORING" val="3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24e29fb60c1407381891ada359ddb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1a10f8ff6b4e9fadc85b7835e6fe71"/>
  <p:tag name="KSO_WM_SLIDE_BACKGROUND_TYPE" val="frame"/>
</p:tagLst>
</file>

<file path=ppt/tags/tag340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72_1*a*1"/>
  <p:tag name="KSO_WM_TEMPLATE_CATEGORY" val="custom"/>
  <p:tag name="KSO_WM_TEMPLATE_INDEX" val="20204372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</p:tagLst>
</file>

<file path=ppt/tags/tag341.xml><?xml version="1.0" encoding="utf-8"?>
<p:tagLst xmlns:p="http://schemas.openxmlformats.org/presentationml/2006/main">
  <p:tag name="KSO_WM_UNIT_DEFAULT_FONT" val="18;24;2"/>
  <p:tag name="KSO_WM_UNIT_BLOCK" val="0"/>
  <p:tag name="KSO_WM_UNIT_ISCONTENTSTITLE" val="0"/>
  <p:tag name="KSO_WM_UNIT_ISNUMDGMTITLE" val="0"/>
  <p:tag name="KSO_WM_UNIT_SUBTYPE" val="b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372_1*f*1"/>
  <p:tag name="KSO_WM_TEMPLATE_CATEGORY" val="custom"/>
  <p:tag name="KSO_WM_TEMPLATE_INDEX" val="20204372"/>
  <p:tag name="KSO_WM_UNIT_LAYERLEVEL" val="1"/>
  <p:tag name="KSO_WM_TAG_VERSION" val="1.0"/>
  <p:tag name="KSO_WM_BEAUTIFY_FLAG" val="#wm#"/>
  <p:tag name="KSO_WM_UNIT_PRESET_TEXT" val="汇报人姓名"/>
  <p:tag name="KSO_WM_CHIP_GROUPID" val="5ebd089d0ac41c4a0a525421"/>
  <p:tag name="KSO_WM_CHIP_XID" val="5ebd089d0ac41c4a0a525422"/>
  <p:tag name="KSO_WM_UNIT_DEC_AREA_ID" val="4840530758d143b69e22e9bc72b017f5"/>
  <p:tag name="KSO_WM_UNIT_DECORATE_INFO" val=""/>
  <p:tag name="KSO_WM_UNIT_SM_LIMIT_TYPE" val="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35"/>
  <p:tag name="KSO_WM_UNIT_TEXT_FILL_FORE_SCHEMECOLOR_INDEX" val="13"/>
  <p:tag name="KSO_WM_UNIT_TEXT_FILL_TYPE" val="1"/>
</p:tagLst>
</file>

<file path=ppt/tags/tag342.xml><?xml version="1.0" encoding="utf-8"?>
<p:tagLst xmlns:p="http://schemas.openxmlformats.org/presentationml/2006/main">
  <p:tag name="KSO_WM_CHIP_INFOS" val="{&quot;layout_type&quot;:&quot;forleft&quot;,&quot;slide_type&quot;:[&quot;title&quot;],&quot;aspect_ratio&quot;:&quot;16:9&quot;}"/>
  <p:tag name="KSO_WM_CHIP_XID" val="5ebe041a0ac41c4a0a52557b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ID" val="custom20204372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380*460"/>
  <p:tag name="KSO_WM_SLIDE_POSITION" val="60*39"/>
  <p:tag name="KSO_WM_TAG_VERSION" val="1.0"/>
  <p:tag name="KSO_WM_BEAUTIFY_FLAG" val="#wm#"/>
  <p:tag name="KSO_WM_TEMPLATE_CATEGORY" val="custom"/>
  <p:tag name="KSO_WM_TEMPLATE_INDEX" val="20204372"/>
  <p:tag name="KSO_WM_SLIDE_LAYOUT" val="a_f"/>
  <p:tag name="KSO_WM_SLIDE_LAYOUT_CNT" val="1_1"/>
  <p:tag name="KSO_WM_CHIP_GROUPID" val="5ebf6661ddc3daf3fef3f760"/>
  <p:tag name="KSO_WM_SLIDE_BK_DARK_LIGHT" val="2"/>
  <p:tag name="KSO_WM_SLIDE_BACKGROUND_TYPE" val="general"/>
  <p:tag name="KSO_WM_SLIDE_SUPPORT_FEATURE_TYPE" val="0"/>
  <p:tag name="KSO_WM_TEMPLATE_MASTER_THUMB_INDEX" val="13"/>
  <p:tag name="KSO_WM_TEMPLATE_ASSEMBLE_XID" val="5f71458e0ff15d9a40ec6792"/>
  <p:tag name="KSO_WM_TEMPLATE_ASSEMBLE_GROUPID" val="5f71458e0ff15d9a40ec6792"/>
  <p:tag name="KSO_WM_TEMPLATE_THUMBS_INDEX" val="1、7、17、18、19、51"/>
  <p:tag name="KSO_WM_SLIDE_LAYOUT_INFO" val="{&quot;id&quot;:&quot;2020-09-28T10:08:46&quot;,&quot;maxSize&quot;:{&quot;size1&quot;:59.440033159231234},&quot;minSize&quot;:{&quot;size1&quot;:47.840033159231226},&quot;normalSize&quot;:{&quot;size1&quot;:59.440033159231234},&quot;subLayout&quot;:[{&quot;id&quot;:&quot;2020-09-28T10:08:46&quot;,&quot;margin&quot;:{&quot;bottom&quot;:0.1310228705406189,&quot;left&quot;:2.1166832447052,&quot;right&quot;:18.344324111938477,&quot;top&quot;:5.731661796569824},&quot;type&quot;:0},{&quot;id&quot;:&quot;2020-09-28T10:08:46&quot;,&quot;margin&quot;:{&quot;bottom&quot;:5.7316484451293945,&quot;left&quot;:2.1166832447052,&quot;right&quot;:18.344324111938477,&quot;top&quot;:0.18013286590576172},&quot;type&quot;:0}],&quot;type&quot;:0}"/>
  <p:tag name="KSO_WM_SLIDE_ANIMATION_ID" val="3126320"/>
  <p:tag name="KSO_WM_SLIDE_ANIMATION_TYPE" val="0_8_2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414_1*i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ef466cc2bab4dbfa2ee95de157bf4b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6ca4047b7ee298d4026006"/>
  <p:tag name="KSO_WM_CHIP_XID" val="5f6ca4047b7ee298d402600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60"/>
  <p:tag name="KSO_WM_TEMPLATE_ASSEMBLE_XID" val="60656eff4054ed1e2fb80200"/>
  <p:tag name="KSO_WM_TEMPLATE_ASSEMBLE_GROUPID" val="60656eff4054ed1e2fb80200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414_1*i*2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db71377b60e34bab8a3cf5719d0d550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6ca4047b7ee298d4026006"/>
  <p:tag name="KSO_WM_CHIP_XID" val="5f6ca4047b7ee298d402600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f4054ed1e2fb80200"/>
  <p:tag name="KSO_WM_TEMPLATE_ASSEMBLE_GROUPID" val="60656eff4054ed1e2fb80200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1414_1*i*3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0e53b30716f4ad6983f0176c716d98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6ca4047b7ee298d4026006"/>
  <p:tag name="KSO_WM_CHIP_XID" val="5f6ca4047b7ee298d402600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f4054ed1e2fb80200"/>
  <p:tag name="KSO_WM_TEMPLATE_ASSEMBLE_GROUPID" val="60656eff4054ed1e2fb80200"/>
</p:tagLst>
</file>

<file path=ppt/tags/tag346.xml><?xml version="1.0" encoding="utf-8"?>
<p:tagLst xmlns:p="http://schemas.openxmlformats.org/presentationml/2006/main">
  <p:tag name="KSO_WM_UNIT_VALUE" val="804*7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414_1*d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35c388d87a042e9a764e9953f455e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c8aefde072e458cb14f5029c5cda1c4"/>
  <p:tag name="KSO_WM_TEMPLATE_ASSEMBLE_XID" val="60656eff4054ed1e2fb80200"/>
  <p:tag name="KSO_WM_TEMPLATE_ASSEMBLE_GROUPID" val="60656eff4054ed1e2fb80200"/>
</p:tagLst>
</file>

<file path=ppt/tags/tag347.xml><?xml version="1.0" encoding="utf-8"?>
<p:tagLst xmlns:p="http://schemas.openxmlformats.org/presentationml/2006/main">
  <p:tag name="KSO_WM_UNIT_VALUE" val="804*7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1414_1*d*2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cb51bff027d4269a8ddc6c6b27307d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c7fda766e7748779e098bfd3fa49c62"/>
  <p:tag name="KSO_WM_TEMPLATE_ASSEMBLE_XID" val="60656eff4054ed1e2fb80200"/>
  <p:tag name="KSO_WM_TEMPLATE_ASSEMBLE_GROUPID" val="60656eff4054ed1e2fb80200"/>
</p:tagLst>
</file>

<file path=ppt/tags/tag348.xml><?xml version="1.0" encoding="utf-8"?>
<p:tagLst xmlns:p="http://schemas.openxmlformats.org/presentationml/2006/main">
  <p:tag name="KSO_WM_UNIT_VALUE" val="719*156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diagram20211414_1*d*3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746620265de49b6a6c03a0d4cbdeed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8c0a45e7d3643ef8091433e47871c4e"/>
  <p:tag name="KSO_WM_TEMPLATE_ASSEMBLE_XID" val="60656eff4054ed1e2fb80200"/>
  <p:tag name="KSO_WM_TEMPLATE_ASSEMBLE_GROUPID" val="60656eff4054ed1e2fb80200"/>
</p:tagLst>
</file>

<file path=ppt/tags/tag34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4_1*f*1"/>
  <p:tag name="KSO_WM_TEMPLATE_CATEGORY" val="diagram"/>
  <p:tag name="KSO_WM_TEMPLATE_INDEX" val="2021141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883c7f06a65c4a4f8a9eb0393a4199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9d4cfae0b5b43dfaa99e7a18575ea7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f4054ed1e2fb80200"/>
  <p:tag name="KSO_WM_TEMPLATE_ASSEMBLE_GROUPID" val="60656eff4054ed1e2fb80200"/>
</p:tagLst>
</file>

<file path=ppt/tags/tag35.xml><?xml version="1.0" encoding="utf-8"?>
<p:tagLst xmlns:p="http://schemas.openxmlformats.org/presentationml/2006/main">
  <p:tag name="KSO_WM_SLIDE_BACKGROUND_TYPE" val="frame"/>
</p:tagLst>
</file>

<file path=ppt/tags/tag350.xml><?xml version="1.0" encoding="utf-8"?>
<p:tagLst xmlns:p="http://schemas.openxmlformats.org/presentationml/2006/main">
  <p:tag name="KSO_WM_BEAUTIFY_FLAG" val="#wm#"/>
  <p:tag name="KSO_WM_TEMPLATE_CATEGORY" val="diagram"/>
  <p:tag name="KSO_WM_TEMPLATE_INDEX" val="20211414"/>
  <p:tag name="KSO_WM_SLIDE_ID" val="diagram20211414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44"/>
  <p:tag name="KSO_WM_SLIDE_POSITION" val="48*48"/>
  <p:tag name="KSO_WM_TAG_VERSION" val="1.0"/>
  <p:tag name="KSO_WM_SLIDE_LAYOUT" val="d_f"/>
  <p:tag name="KSO_WM_SLIDE_LAYOUT_CNT" val="3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ca4047b7ee298d4026007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24:32&quot;,&quot;maxSize&quot;:{&quot;size1&quot;:51.3},&quot;minSize&quot;:{&quot;size1&quot;:51.3},&quot;normalSize&quot;:{&quot;size1&quot;:51.3},&quot;subLayout&quot;:[{&quot;id&quot;:&quot;2021-04-01T15:24:32&quot;,&quot;maxSize&quot;:{&quot;size1&quot;:53.19965723793678},&quot;minSize&quot;:{&quot;size1&quot;:35.59965723793678},&quot;normalSize&quot;:{&quot;size1&quot;:37.92187946015901},&quot;subLayout&quot;:[{&quot;direction&quot;:1,&quot;id&quot;:&quot;2021-04-01T15:24:32&quot;,&quot;maxSize&quot;:{&quot;size1&quot;:65.9},&quot;minSize&quot;:{&quot;size1&quot;:46.4},&quot;normalSize&quot;:{&quot;size1&quot;:53.7},&quot;subLayout&quot;:[{&quot;id&quot;:&quot;2021-04-01T15:24:32&quot;,&quot;margin&quot;:{&quot;bottom&quot;:0.3970000147819519,&quot;left&quot;:1.6929999589920044,&quot;right&quot;:0.02600000612437725,&quot;top&quot;:1.6929999589920044},&quot;type&quot;:0},{&quot;id&quot;:&quot;2021-04-01T15:24:32&quot;,&quot;margin&quot;:{&quot;bottom&quot;:0.3970000147819519,&quot;left&quot;:0.3970000147819519,&quot;right&quot;:0.02600000612437725,&quot;top&quot;:1.6929999589920044},&quot;type&quot;:0}],&quot;type&quot;:0},{&quot;id&quot;:&quot;2021-04-01T15:24:32&quot;,&quot;margin&quot;:{&quot;bottom&quot;:1.6929999589920044,&quot;left&quot;:1.6929999589920044,&quot;right&quot;:0.02600000612437725,&quot;top&quot;:0.02600000612437725},&quot;type&quot;:0}],&quot;type&quot;:0},{&quot;id&quot;:&quot;2021-04-01T15:24:32&quot;,&quot;margin&quot;:{&quot;bottom&quot;:5.291999816894531,&quot;left&quot;:2.5139999389648438,&quot;right&quot;:3.809999942779541,&quot;top&quot;:5.326999664306641},&quot;type&quot;:0}],&quot;type&quot;:0}"/>
  <p:tag name="KSO_WM_SLIDE_BACKGROUND" val="[&quot;general&quot;]"/>
  <p:tag name="KSO_WM_SLIDE_RATIO" val="1.777778"/>
  <p:tag name="KSO_WM_CHIP_FILLPROP" val="[[{&quot;text_align&quot;:&quot;cm&quot;,&quot;text_direction&quot;:&quot;horizontal&quot;,&quot;support_big_font&quot;:false,&quot;fill_id&quot;:&quot;720ba74e33ce4de1a282648018c23a64&quot;,&quot;fill_align&quot;:&quot;cm&quot;,&quot;chip_types&quot;:[&quot;picture&quot;]},{&quot;text_align&quot;:&quot;cm&quot;,&quot;text_direction&quot;:&quot;horizontal&quot;,&quot;support_big_font&quot;:false,&quot;fill_id&quot;:&quot;60cd85d7a9934543be6bab96f6ed7e6c&quot;,&quot;fill_align&quot;:&quot;cm&quot;,&quot;chip_types&quot;:[&quot;picture&quot;]},{&quot;text_align&quot;:&quot;cm&quot;,&quot;text_direction&quot;:&quot;horizontal&quot;,&quot;support_features&quot;:[&quot;collage&quot;],&quot;support_big_font&quot;:false,&quot;fill_id&quot;:&quot;3e491ed9287f43ecb0ea1bc8d22f52e7&quot;,&quot;fill_align&quot;:&quot;cm&quot;,&quot;chip_types&quot;:[&quot;picture&quot;]},{&quot;text_align&quot;:&quot;cm&quot;,&quot;text_direction&quot;:&quot;horizontal&quot;,&quot;support_big_font&quot;:true,&quot;fill_id&quot;:&quot;cd9c3666c607425db9b4e9cf03da539b&quot;,&quot;fill_align&quot;:&quot;cm&quot;,&quot;chip_types&quot;:[&quot;text&quot;,&quot;header&quot;]}]]"/>
  <p:tag name="KSO_WM_CHIP_DECFILLPROP" val="[]"/>
  <p:tag name="KSO_WM_SLIDE_CAN_ADD_NAVIGATION" val="1"/>
  <p:tag name="KSO_WM_CHIP_GROUPID" val="5f6ca4047b7ee298d4026006"/>
  <p:tag name="KSO_WM_SLIDE_BK_DARK_LIGHT" val="2"/>
  <p:tag name="KSO_WM_SLIDE_BACKGROUND_TYPE" val="general"/>
  <p:tag name="KSO_WM_SLIDE_SUPPORT_FEATURE_TYPE" val="0"/>
  <p:tag name="KSO_WM_TEMPLATE_ASSEMBLE_XID" val="60656eff4054ed1e2fb80200"/>
  <p:tag name="KSO_WM_TEMPLATE_ASSEMBLE_GROUPID" val="60656eff4054ed1e2fb80200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  <p:tag name="KSO_WM_SLIDE_BACKGROUND_TYPE" val="general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  <p:tag name="KSO_WM_SLIDE_BACKGROUND_TYPE" val="general"/>
</p:tagLst>
</file>

<file path=ppt/tags/tag353.xml><?xml version="1.0" encoding="utf-8"?>
<p:tagLst xmlns:p="http://schemas.openxmlformats.org/presentationml/2006/main">
  <p:tag name="KSO_WM_UNIT_VALUE" val="1227*1692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568_1*d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0ee262814724efb8540711c5a829a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b7efb76a4cc40b496a98437f9f4656e"/>
  <p:tag name="KSO_WM_TEMPLATE_ASSEMBLE_XID" val="60656e624054ed1e2fb7f78f"/>
  <p:tag name="KSO_WM_TEMPLATE_ASSEMBLE_GROUPID" val="60656e624054ed1e2fb7f78f"/>
  <p:tag name="KSO_WM_UNIT_PLACING_PICTURE_USER_VIEWPORT" val="{&quot;height&quot;:6960.03937007874,&quot;width&quot;:9600.059842519684}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68_1*i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258a073a6a74e08a9432da0f5f79d3e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68_1*i*2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68_1*i*3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68_1*i*4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68_1*i*5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2"/>
  <p:tag name="KSO_WM_CHIP_GROUPID" val="5ed746adafe44fab1839bd4f"/>
  <p:tag name="KSO_WM_CHIP_XID" val="5ed4c49734f4fab75e3461db"/>
  <p:tag name="KSO_WM_UNIT_LINE_FORE_SCHEMECOLOR_INDEX_BRIGHTNESS" val="0"/>
  <p:tag name="KSO_WM_UNIT_LINE_FORE_SCHEMECOLOR_INDEX" val="16"/>
  <p:tag name="KSO_WM_UNIT_LINE_FILL_TYPE" val="2"/>
  <p:tag name="KSO_WM_TEMPLATE_ASSEMBLE_XID" val="60656e624054ed1e2fb7f78f"/>
  <p:tag name="KSO_WM_TEMPLATE_ASSEMBLE_GROUPID" val="60656e624054ed1e2fb7f78f"/>
</p:tagLst>
</file>

<file path=ppt/tags/tag359.xml><?xml version="1.0" encoding="utf-8"?>
<p:tagLst xmlns:p="http://schemas.openxmlformats.org/presentationml/2006/main">
  <p:tag name="KSO_WM_BEAUTIFY_FLAG" val="#wm#"/>
  <p:tag name="KSO_WM_TAG_VERSION" val="1.0"/>
  <p:tag name="KSO_WM_UNIT_LAYERLEVEL" val="1"/>
  <p:tag name="KSO_WM_TEMPLATE_INDEX" val="20207568"/>
  <p:tag name="KSO_WM_TEMPLATE_CATEGORY" val="diagram"/>
  <p:tag name="KSO_WM_UNIT_ID" val="diagram20207568_1*i*6"/>
  <p:tag name="KSO_WM_UNIT_INDEX" val="6"/>
  <p:tag name="KSO_WM_UNIT_TYPE" val="i"/>
  <p:tag name="KSO_WM_UNIT_DIAGRAM_ISREFERUNIT" val="0"/>
  <p:tag name="KSO_WM_UNIT_DIAGRAM_ISNUMVISUAL" val="0"/>
  <p:tag name="KSO_WM_UNIT_COMPATIBLE" val="0"/>
  <p:tag name="KSO_WM_UNIT_HIGHLIGHT" val="0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2,&quot;IsAbs&quot;:false},&quot;DecorateInfoY&quot;:{&quot;Pos&quot;:1,&quot;IsAbs&quot;:false},&quot;DecorateInfoW&quot;:{&quot;IsAbs&quot;:false},&quot;DecorateInfoH&quot;:{&quot;IsAbs&quot;:false},&quot;whChangeMode&quot;:1}"/>
  <p:tag name="KSO_WM_UNIT_BK_DARK_LIGHT" val="2"/>
  <p:tag name="KSO_WM_UNIT_DEC_AREA_ID" val="1d09621b02184e528886ba17c52b391d"/>
  <p:tag name="KSO_WM_CHIP_GROUPID" val="5ed746adafe44fab1839bd4f"/>
  <p:tag name="KSO_WM_CHIP_XID" val="5ed4c49734f4fab75e3461db"/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30"/>
  <p:tag name="KSO_WM_TEMPLATE_ASSEMBLE_XID" val="60656e624054ed1e2fb7f78f"/>
  <p:tag name="KSO_WM_TEMPLATE_ASSEMBLE_GROUPID" val="60656e624054ed1e2fb7f78f"/>
</p:tagLst>
</file>

<file path=ppt/tags/tag36.xml><?xml version="1.0" encoding="utf-8"?>
<p:tagLst xmlns:p="http://schemas.openxmlformats.org/presentationml/2006/main">
  <p:tag name="KSO_WM_SLIDE_BACKGROUND_TYPE" val="frame"/>
</p:tagLst>
</file>

<file path=ppt/tags/tag3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68_1*a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0739d2435a94bfb9fa3e08de09fab6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0eddc5678f24ad6839c74bc1c037ca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6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568_1*f*1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65f75278ce94261b29b2eb39ac3e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b4a8207908d4acd84e8c24206c81526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f"/>
  <p:tag name="KSO_WM_TEMPLATE_ASSEMBLE_GROUPID" val="60656e624054ed1e2fb7f78f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68_1*i*7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5fb7255effb841be916d163296fda69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60739d2435a94bfb9fa3e08de09fab6a&quot;,&quot;X&quot;:{&quot;Pos&quot;:0},&quot;Y&quot;:{&quot;Pos&quot;:2}},&quot;whChangeMode&quot;:0}"/>
  <p:tag name="KSO_WM_CHIP_GROUPID" val="5ed746adafe44fab1839bd4f"/>
  <p:tag name="KSO_WM_CHIP_XID" val="5ed4c49734f4fab75e3461db"/>
  <p:tag name="KSO_WM_TEMPLATE_ASSEMBLE_XID" val="60656e624054ed1e2fb7f78f"/>
  <p:tag name="KSO_WM_TEMPLATE_ASSEMBLE_GROUPID" val="60656e624054ed1e2fb7f78f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68_1*i*8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7"/>
  <p:tag name="KSO_WM_TEMPLATE_ASSEMBLE_XID" val="60656e624054ed1e2fb7f78f"/>
  <p:tag name="KSO_WM_TEMPLATE_ASSEMBLE_GROUPID" val="60656e624054ed1e2fb7f78f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68_1*i*9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SM_LIMIT_TYPE" val="0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624054ed1e2fb7f78f"/>
  <p:tag name="KSO_WM_TEMPLATE_ASSEMBLE_GROUPID" val="60656e624054ed1e2fb7f78f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68_1*i*10"/>
  <p:tag name="KSO_WM_TEMPLATE_CATEGORY" val="diagram"/>
  <p:tag name="KSO_WM_TEMPLATE_INDEX" val="2020756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6a934e183db4f20b62c9f8bfbd12695"/>
  <p:tag name="KSO_WM_UNIT_DECORATE_INFO" val="{&quot;ReferentInfo&quot;:{&quot;Id&quot;:&quot;1d09621b02184e528886ba17c52b391d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ed746adafe44fab1839bd4f"/>
  <p:tag name="KSO_WM_CHIP_XID" val="5ed4c49734f4fab75e3461d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2"/>
  <p:tag name="KSO_WM_TEMPLATE_ASSEMBLE_XID" val="60656e624054ed1e2fb7f78f"/>
  <p:tag name="KSO_WM_TEMPLATE_ASSEMBLE_GROUPID" val="60656e624054ed1e2fb7f78f"/>
</p:tagLst>
</file>

<file path=ppt/tags/tag366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6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6&quot;,&quot;maxSize&quot;:{&quot;size1&quot;:55.6},&quot;minSize&quot;:{&quot;size1&quot;:44.4},&quot;normalSize&quot;:{&quot;size1&quot;:55.59981481481482},&quot;subLayout&quot;:[{&quot;id&quot;:&quot;2021-04-01T14:55:36&quot;,&quot;margin&quot;:{&quot;bottom&quot;:0,&quot;left&quot;:3.809999942779541,&quot;right&quot;:18.202999114990234,&quot;top&quot;:6.349999904632568},&quot;type&quot;:0},{&quot;id&quot;:&quot;2021-04-01T14:55:36&quot;,&quot;margin&quot;:{&quot;bottom&quot;:3.809999942779541,&quot;left&quot;:3.809999942779541,&quot;right&quot;:18.202999114990234,&quot;top&quot;:1.2699999809265137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4c49734f4fab75e3461db"/>
  <p:tag name="KSO_WM_CHIP_FILLPROP" val="[[{&quot;text_align&quot;:&quot;lm&quot;,&quot;text_direction&quot;:&quot;horizontal&quot;,&quot;support_big_font&quot;:false,&quot;fill_id&quot;:&quot;f54ea87d18074689a6bc8753e6e17b76&quot;,&quot;fill_align&quot;:&quot;cm&quot;,&quot;chip_types&quot;:[&quot;picture&quot;]},{&quot;text_align&quot;:&quot;lb&quot;,&quot;text_direction&quot;:&quot;horizontal&quot;,&quot;support_big_font&quot;:true,&quot;fill_id&quot;:&quot;d07c7e87c4bf44558d4d6f4ba2f52dcf&quot;,&quot;fill_align&quot;:&quot;lb&quot;,&quot;chip_types&quot;:[&quot;header&quot;]},{&quot;text_align&quot;:&quot;lt&quot;,&quot;text_direction&quot;:&quot;horizontal&quot;,&quot;support_big_font&quot;:true,&quot;fill_id&quot;:&quot;2dd25998a6c94aecafe66050755e23f2&quot;,&quot;fill_align&quot;:&quot;lt&quot;,&quot;chip_types&quot;:[&quot;text&quot;]}]]"/>
  <p:tag name="KSO_WM_SLIDE_ID" val="diagram202075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7*394"/>
  <p:tag name="KSO_WM_SLIDE_POSITION" val="71*72"/>
  <p:tag name="KSO_WM_TAG_VERSION" val="1.0"/>
  <p:tag name="KSO_WM_SLIDE_LAYOUT" val="a_d_f"/>
  <p:tag name="KSO_WM_SLIDE_LAYOUT_CNT" val="1_1_1"/>
  <p:tag name="KSO_WM_CHIP_DECFILLPROP" val="[]"/>
  <p:tag name="KSO_WM_CHIP_GROUPID" val="5ed746adafe44fab1839bd4f"/>
  <p:tag name="KSO_WM_SLIDE_BK_DARK_LIGHT" val="2"/>
  <p:tag name="KSO_WM_SLIDE_BACKGROUND_TYPE" val="general"/>
  <p:tag name="KSO_WM_SLIDE_SUPPORT_FEATURE_TYPE" val="0"/>
  <p:tag name="KSO_WM_TEMPLATE_ASSEMBLE_XID" val="60656e624054ed1e2fb7f78f"/>
  <p:tag name="KSO_WM_TEMPLATE_ASSEMBLE_GROUPID" val="60656e624054ed1e2fb7f78f"/>
</p:tagLst>
</file>

<file path=ppt/tags/tag3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8.xml><?xml version="1.0" encoding="utf-8"?>
<p:tagLst xmlns:p="http://schemas.openxmlformats.org/presentationml/2006/main">
  <p:tag name="KSO_WM_UNIT_PLACING_PICTURE_USER_VIEWPORT" val="{&quot;height&quot;:2045,&quot;width&quot;:2045}"/>
</p:tagLst>
</file>

<file path=ppt/tags/tag369.xml><?xml version="1.0" encoding="utf-8"?>
<p:tagLst xmlns:p="http://schemas.openxmlformats.org/presentationml/2006/main">
  <p:tag name="KSO_WM_UNIT_PLACING_PICTURE_USER_VIEWPORT" val="{&quot;height&quot;:4466,&quot;width&quot;:6321}"/>
</p:tagLst>
</file>

<file path=ppt/tags/tag37.xml><?xml version="1.0" encoding="utf-8"?>
<p:tagLst xmlns:p="http://schemas.openxmlformats.org/presentationml/2006/main">
  <p:tag name="KSO_WM_SLIDE_BACKGROUND_TYPE" val="frame"/>
</p:tagLst>
</file>

<file path=ppt/tags/tag370.xml><?xml version="1.0" encoding="utf-8"?>
<p:tagLst xmlns:p="http://schemas.openxmlformats.org/presentationml/2006/main">
  <p:tag name="KSO_WM_UNIT_PLACING_PICTURE_USER_VIEWPORT" val="{&quot;height&quot;:1528.2708661417323,&quot;width&quot;:1528.2708661417323}"/>
</p:tagLst>
</file>

<file path=ppt/tags/tag371.xml><?xml version="1.0" encoding="utf-8"?>
<p:tagLst xmlns:p="http://schemas.openxmlformats.org/presentationml/2006/main">
  <p:tag name="KSO_WM_UNIT_PLACING_PICTURE_USER_VIEWPORT" val="{&quot;height&quot;:832.2472440944882,&quot;width&quot;:832.2472440944882}"/>
</p:tagLst>
</file>

<file path=ppt/tags/tag372.xml><?xml version="1.0" encoding="utf-8"?>
<p:tagLst xmlns:p="http://schemas.openxmlformats.org/presentationml/2006/main">
  <p:tag name="KSO_WM_UNIT_PLACING_PICTURE_USER_VIEWPORT" val="{&quot;height&quot;:832.2472440944882,&quot;width&quot;:832.2472440944882}"/>
</p:tagLst>
</file>

<file path=ppt/tags/tag373.xml><?xml version="1.0" encoding="utf-8"?>
<p:tagLst xmlns:p="http://schemas.openxmlformats.org/presentationml/2006/main">
  <p:tag name="KSO_WM_UNIT_PLACING_PICTURE_USER_VIEWPORT" val="{&quot;height&quot;:1659,&quot;width&quot;:1659}"/>
</p:tagLst>
</file>

<file path=ppt/tags/tag374.xml><?xml version="1.0" encoding="utf-8"?>
<p:tagLst xmlns:p="http://schemas.openxmlformats.org/presentationml/2006/main">
  <p:tag name="KSO_WM_UNIT_PLACING_PICTURE_USER_VIEWPORT" val="{&quot;height&quot;:1962,&quot;width&quot;:1962}"/>
</p:tagLst>
</file>

<file path=ppt/tags/tag375.xml><?xml version="1.0" encoding="utf-8"?>
<p:tagLst xmlns:p="http://schemas.openxmlformats.org/presentationml/2006/main">
  <p:tag name="KSO_WM_UNIT_PLACING_PICTURE_USER_VIEWPORT" val="{&quot;height&quot;:832.2472440944882,&quot;width&quot;:832.2472440944882}"/>
</p:tagLst>
</file>

<file path=ppt/tags/tag376.xml><?xml version="1.0" encoding="utf-8"?>
<p:tagLst xmlns:p="http://schemas.openxmlformats.org/presentationml/2006/main">
  <p:tag name="KSO_WM_UNIT_PLACING_PICTURE_USER_VIEWPORT" val="{&quot;height&quot;:832.2472440944882,&quot;width&quot;:832.2472440944882}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75_1*i*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7090df619eb24a29be860caa3f1e17f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75_1*i*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008b2d3867524338a4cb096811b1bae7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75_1*i*3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1633926b034d47d5b76db74a4667341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38.xml><?xml version="1.0" encoding="utf-8"?>
<p:tagLst xmlns:p="http://schemas.openxmlformats.org/presentationml/2006/main">
  <p:tag name="KSO_WM_SLIDE_BACKGROUND_TYPE" val="frame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75_1*i*4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cde5c3a353543559ccf52c032d187af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75_1*i*5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1ac2e52681843d0836ae71a8348414c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7575_1*i*6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46c5bceac97498ea01ab27e1af65450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75_1*i*7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df2cb7a8eab04bd7a138f79bef914df6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75_1*i*8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4db627f571c4a2a8e2c26a4a2d3f54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75_1*i*9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c7950b2ebee3495a999fea4c70b2eede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75_1*i*10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b3a3e7619f44262a58f8c4694f34e8d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387.xml><?xml version="1.0" encoding="utf-8"?>
<p:tagLst xmlns:p="http://schemas.openxmlformats.org/presentationml/2006/main">
  <p:tag name="KSO_WM_UNIT_TABLE_BEAUTIFY" val="smartTable{b01acb82-04ec-430c-9097-7c02b1e06aff}"/>
  <p:tag name="TABLE_ONEKEY_SKIN_IDX" val="0"/>
  <p:tag name="KSO_WM_BEAUTIFY_FLAG" val="#wm#"/>
  <p:tag name="KSO_WM_UNIT_TYPE" val="β"/>
  <p:tag name="TABLE_SKINIDX" val="0"/>
  <p:tag name="TABLE_COLORIDX" val="k"/>
</p:tagLst>
</file>

<file path=ppt/tags/tag388.xml><?xml version="1.0" encoding="utf-8"?>
<p:tagLst xmlns:p="http://schemas.openxmlformats.org/presentationml/2006/main">
  <p:tag name="KSO_WM_UNIT_BLOCK" val="0"/>
  <p:tag name="KSO_WM_UNIT_DEC_AREA_ID" val="30a2504febc34bd1af9864aa03396e49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7575_1*i*1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07575_1*i*1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ea7d300e8a440ea9bf30f76c40d68d4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39.xml><?xml version="1.0" encoding="utf-8"?>
<p:tagLst xmlns:p="http://schemas.openxmlformats.org/presentationml/2006/main">
  <p:tag name="KSO_WM_SLIDE_BACKGROUND_TYPE" val="frame"/>
</p:tagLst>
</file>

<file path=ppt/tags/tag390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75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2-09-25T23:30:09&quot;,&quot;maxSize&quot;:{&quot;size1&quot;:100},&quot;minSize&quot;:{&quot;size1&quot;:100},&quot;normalSize&quot;:{&quot;size1&quot;:100},&quot;subLayout&quot;:[{&quot;id&quot;:&quot;2022-09-25T23:30:09&quot;,&quot;margin&quot;:{&quot;bottom&quot;:2.117000102996826,&quot;left&quot;:2.5399999618530273,&quot;right&quot;:2.5399999618530273,&quot;top&quot;:2.117000102996826},&quot;type&quot;:0},{&quot;id&quot;:&quot;2022-09-25T23:30:09&quot;,&quot;type&quot;:0}],&quot;type&quot;:0}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212f9daf2e53b70be3eb1"/>
  <p:tag name="KSO_WM_CHIP_FILLPROP" val="[[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93462f48a4e641b7a117cd822d727b87&quot;,&quot;fill_align&quot;:&quot;cm&quot;,&quot;chip_types&quot;:[&quot;diagram&quot;,&quot;pictext&quot;,&quot;picture&quot;,&quot;chart&quot;,&quot;table&quot;,&quot;video&quot;]}]]"/>
  <p:tag name="KSO_WM_SLIDE_ID" val="diagram2020757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39"/>
  <p:tag name="KSO_WM_SLIDE_POSITION" val="0*0"/>
  <p:tag name="KSO_WM_TAG_VERSION" val="1.0"/>
  <p:tag name="KSO_WM_SLIDE_LAYOUT" val="d"/>
  <p:tag name="KSO_WM_SLIDE_LAYOUT_CNT" val="1"/>
  <p:tag name="KSO_WM_CHIP_DECFILLPROP" val="[]"/>
  <p:tag name="KSO_WM_SLIDE_BACKGROUND" val="[&quot;general&quot;]"/>
  <p:tag name="KSO_WM_CHIP_GROUPID" val="5ed7460cafe44fab1839bd1a"/>
  <p:tag name="KSO_WM_SLIDE_BK_DARK_LIGHT" val="2"/>
  <p:tag name="KSO_WM_SLIDE_BACKGROUND_TYPE" val="general"/>
  <p:tag name="KSO_WM_SLIDE_SUPPORT_FEATURE_TYPE" val="3"/>
  <p:tag name="KSO_WM_TEMPLATE_ASSEMBLE_XID" val="60656e6e4054ed1e2fb7f894"/>
  <p:tag name="KSO_WM_TEMPLATE_ASSEMBLE_GROUPID" val="60656e6e4054ed1e2fb7f894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9020_1*i*1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fca2ceed80a541c9a1ec9db3e1e1e7ad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325"/>
  <p:tag name="KSO_WM_TEMPLATE_ASSEMBLE_XID" val="60656e894054ed1e2fb7faf9"/>
  <p:tag name="KSO_WM_TEMPLATE_ASSEMBLE_GROUPID" val="60656e894054ed1e2fb7faf9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9020_1*i*2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b40a289199e84838b84c250414e6c2de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0"/>
  <p:tag name="KSO_WM_TEMPLATE_ASSEMBLE_XID" val="60656e894054ed1e2fb7faf9"/>
  <p:tag name="KSO_WM_TEMPLATE_ASSEMBLE_GROUPID" val="60656e894054ed1e2fb7faf9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9020_1*i*3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231e35afa514dcaa57f7fb3297f539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"/>
  <p:tag name="KSO_WM_TEMPLATE_ASSEMBLE_XID" val="60656e894054ed1e2fb7faf9"/>
  <p:tag name="KSO_WM_TEMPLATE_ASSEMBLE_GROUPID" val="60656e894054ed1e2fb7faf9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9020_1*i*4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b194b2d2f353469ebba00dde1635462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"/>
  <p:tag name="KSO_WM_TEMPLATE_ASSEMBLE_XID" val="60656e894054ed1e2fb7faf9"/>
  <p:tag name="KSO_WM_TEMPLATE_ASSEMBLE_GROUPID" val="60656e894054ed1e2fb7faf9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9020_1*i*5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359c9aa6d164b778f9100a578dbe3b7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"/>
  <p:tag name="KSO_WM_TEMPLATE_ASSEMBLE_XID" val="60656e894054ed1e2fb7faf9"/>
  <p:tag name="KSO_WM_TEMPLATE_ASSEMBLE_GROUPID" val="60656e894054ed1e2fb7faf9"/>
</p:tagLst>
</file>

<file path=ppt/tags/tag396.xml><?xml version="1.0" encoding="utf-8"?>
<p:tagLst xmlns:p="http://schemas.openxmlformats.org/presentationml/2006/main">
  <p:tag name="KSO_WM_UNIT_BLOCK" val="0"/>
  <p:tag name="KSO_WM_UNIT_DEC_AREA_ID" val="6a189283db0b4f20948332db44b83e3f"/>
  <p:tag name="KSO_WM_UNIT_HIGHLIGHT" val="0"/>
  <p:tag name="KSO_WM_UNIT_COMPATIBLE" val="0"/>
  <p:tag name="KSO_WM_UNIT_DIAGRAM_ISNUMVISUAL" val="0"/>
  <p:tag name="KSO_WM_UNIT_DIAGRAM_ISREFERUNIT" val="0"/>
  <p:tag name="KSO_WM_UNIT_ID" val="diagram20209020_1*i*6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TYPE" val="i"/>
  <p:tag name="KSO_WM_UNIT_INDEX" val="6"/>
  <p:tag name="KSO_WM_UNIT_SM_LIMIT_TYPE" val="2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fda24481ee359a788b1e25"/>
  <p:tag name="KSO_WM_CHIP_XID" val="5efda24481ee359a788b1e26"/>
  <p:tag name="KSO_WM_TEMPLATE_ASSEMBLE_XID" val="60656e894054ed1e2fb7faf9"/>
  <p:tag name="KSO_WM_TEMPLATE_ASSEMBLE_GROUPID" val="60656e894054ed1e2fb7faf9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9020_1*i*7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DEC_AREA_ID" val="d81d101dc3ca492ca86759d2fe2fc555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UNIT_SM_LIMIT_TYPE" val="2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60656e894054ed1e2fb7faf9"/>
  <p:tag name="KSO_WM_TEMPLATE_ASSEMBLE_GROUPID" val="60656e894054ed1e2fb7faf9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9020_1*i*8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DEC_AREA_ID" val="6563c2c720f047c387bd6314ea79ee48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UNIT_SM_LIMIT_TYPE" val="2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"/>
  <p:tag name="KSO_WM_TEMPLATE_ASSEMBLE_XID" val="60656e894054ed1e2fb7faf9"/>
  <p:tag name="KSO_WM_TEMPLATE_ASSEMBLE_GROUPID" val="60656e894054ed1e2fb7faf9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9020_1*i*9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ea6940274a914e3797be50a438070bcb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2},&quot;ReferentInfo&quot;:{&quot;Id&quot;:&quot;cff58485593e40bbbd6a5965eabb2da8&quot;,&quot;X&quot;:{&quot;Pos&quot;:1},&quot;Y&quot;:{&quot;Pos&quot;:0}},&quot;whChangeMode&quot;:0}"/>
  <p:tag name="KSO_WM_CHIP_GROUPID" val="5efda24481ee359a788b1e25"/>
  <p:tag name="KSO_WM_CHIP_XID" val="5efda24481ee359a788b1e2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9"/>
  <p:tag name="KSO_WM_TEMPLATE_ASSEMBLE_XID" val="60656e894054ed1e2fb7faf9"/>
  <p:tag name="KSO_WM_TEMPLATE_ASSEMBLE_GROUPID" val="60656e894054ed1e2fb7faf9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d65f2e8959c438691b828ac50b820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8e0c96236b4c66b99e00d0014cf8c2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020_1*a*1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e3450252f894ad1a77c1390727fa84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4ab3c3a796241af903aec39d8fa9b92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894054ed1e2fb7faf9"/>
  <p:tag name="KSO_WM_TEMPLATE_ASSEMBLE_GROUPID" val="60656e894054ed1e2fb7faf9"/>
</p:tagLst>
</file>

<file path=ppt/tags/tag401.xml><?xml version="1.0" encoding="utf-8"?>
<p:tagLst xmlns:p="http://schemas.openxmlformats.org/presentationml/2006/main">
  <p:tag name="KSO_WM_UNIT_VALUE" val="719*2538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9020_1*d*1"/>
  <p:tag name="KSO_WM_TEMPLATE_CATEGORY" val="diagram"/>
  <p:tag name="KSO_WM_TEMPLATE_INDEX" val="2020902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ff58485593e40bbbd6a5965eabb2da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2a8a53b7d37b447ab8585a8dbd8916f8"/>
  <p:tag name="KSO_WM_UNIT_SUPPORT_BIG_FONT" val="1"/>
  <p:tag name="KSO_WM_UNIT_SUPPORT_UNIT_TYPE" val="[&quot;l&quot;,&quot;m&quot;,&quot;n&quot;,&quot;o&quot;,&quot;p&quot;,&quot;q&quot;,&quot;r&quot;,&quot;δ&quot;,&quot;ε&quot;,&quot;ζ&quot;,&quot;η&quot;,&quot;d&quot;,&quot;α&quot;,&quot;β&quot;]"/>
  <p:tag name="KSO_WM_TEMPLATE_ASSEMBLE_XID" val="60656e894054ed1e2fb7faf9"/>
  <p:tag name="KSO_WM_TEMPLATE_ASSEMBLE_GROUPID" val="60656e894054ed1e2fb7faf9"/>
</p:tagLst>
</file>

<file path=ppt/tags/tag402.xml><?xml version="1.0" encoding="utf-8"?>
<p:tagLst xmlns:p="http://schemas.openxmlformats.org/presentationml/2006/main">
  <p:tag name="KSO_WM_SLIDE_ID" val="diagram20209020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-1"/>
  <p:tag name="KSO_WM_TAG_VERSION" val="1.0"/>
  <p:tag name="KSO_WM_BEAUTIFY_FLAG" val="#wm#"/>
  <p:tag name="KSO_WM_TEMPLATE_CATEGORY" val="diagram"/>
  <p:tag name="KSO_WM_TEMPLATE_INDEX" val="20209020"/>
  <p:tag name="KSO_WM_SLIDE_LAYOUT" val="a_d"/>
  <p:tag name="KSO_WM_SLIDE_LAYOUT_CNT" val="1_1"/>
  <p:tag name="KSO_WM_SLIDE_LAYOUT_INFO" val="{&quot;id&quot;:&quot;2021-04-01T15:05:06&quot;,&quot;maxSize&quot;:{&quot;size1&quot;:46.49964977452893},&quot;minSize&quot;:{&quot;size1&quot;:35.599649774528935},&quot;normalSize&quot;:{&quot;size1&quot;:40.666316441195605},&quot;subLayout&quot;:[{&quot;id&quot;:&quot;2021-04-01T15:05:06&quot;,&quot;margin&quot;:{&quot;bottom&quot;:1.6670000553131104,&quot;left&quot;:4.2330002784729,&quot;right&quot;:4.2330002784729,&quot;top&quot;:2.9629998207092285},&quot;type&quot;:0},{&quot;id&quot;:&quot;2021-04-01T15:05:06&quot;,&quot;margin&quot;:{&quot;bottom&quot;:2.9629998207092285,&quot;left&quot;:4.2330002784729,&quot;right&quot;:4.2330002784729,&quot;top&quot;:0.02600000612437725},&quot;type&quot;:0}],&quot;type&quot;:0}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fill_id&quot;:&quot;9811842a40b8444fb4328509459bb100&quot;,&quot;fill_align&quot;:&quot;cm&quot;,&quot;chip_types&quot;:[&quot;header&quot;]},{&quot;text_align&quot;:&quot;lt&quot;,&quot;text_direction&quot;:&quot;horizontal&quot;,&quot;support_features&quot;:[&quot;collage&quot;],&quot;support_big_font&quot;:true,&quot;fill_id&quot;:&quot;c90bd62ea9de4553978b48fdc8f8c728&quot;,&quot;fill_align&quot;:&quot;ct&quot;,&quot;chip_types&quot;:[&quot;diagram&quot;,&quot;pictext&quot;,&quot;text&quot;,&quot;picture&quot;,&quot;chart&quot;,&quot;table&quot;]}],[{&quot;text_align&quot;:&quot;lb&quot;,&quot;text_direction&quot;:&quot;horizontal&quot;,&quot;support_big_font&quot;:true,&quot;fill_id&quot;:&quot;9811842a40b8444fb4328509459bb100&quot;,&quot;fill_align&quot;:&quot;lb&quot;,&quot;chip_types&quot;:[&quot;text&quot;]},{&quot;text_align&quot;:&quot;lt&quot;,&quot;text_direction&quot;:&quot;horizontal&quot;,&quot;support_features&quot;:[&quot;collage&quot;],&quot;support_big_font&quot;:true,&quot;fill_id&quot;:&quot;c90bd62ea9de4553978b48fdc8f8c728&quot;,&quot;fill_align&quot;:&quot;lt&quot;,&quot;chip_types&quot;:[&quot;diagram&quot;,&quot;pictext&quot;,&quot;text&quot;,&quot;picture&quot;,&quot;chart&quot;,&quot;table&quot;]}]]"/>
  <p:tag name="KSO_WM_CHIP_XID" val="5efda24481ee359a788b1e26"/>
  <p:tag name="KSO_WM_CHIP_DECFILLPROP" val="[]"/>
  <p:tag name="KSO_WM_CHIP_GROUPID" val="5efda24481ee359a788b1e25"/>
  <p:tag name="KSO_WM_SLIDE_BK_DARK_LIGHT" val="2"/>
  <p:tag name="KSO_WM_SLIDE_BACKGROUND_TYPE" val="general"/>
  <p:tag name="KSO_WM_SLIDE_SUPPORT_FEATURE_TYPE" val="1"/>
  <p:tag name="KSO_WM_TEMPLATE_ASSEMBLE_XID" val="60656e894054ed1e2fb7faf9"/>
  <p:tag name="KSO_WM_TEMPLATE_ASSEMBLE_GROUPID" val="60656e894054ed1e2fb7faf9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75_1*i*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7090df619eb24a29be860caa3f1e17f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75_1*i*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008b2d3867524338a4cb096811b1bae7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75_1*i*3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1633926b034d47d5b76db74a4667341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75_1*i*4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cde5c3a353543559ccf52c032d187af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75_1*i*5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1ac2e52681843d0836ae71a8348414c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7575_1*i*6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46c5bceac97498ea01ab27e1af65450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75_1*i*7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df2cb7a8eab04bd7a138f79bef914df6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717d7ea47774aa3b3aa6effda606e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36dd8866b24f2fa4c4e694991af341"/>
  <p:tag name="KSO_WM_SLIDE_BACKGROUND_TYPE" val="leftRight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75_1*i*8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4db627f571c4a2a8e2c26a4a2d3f54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75_1*i*9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c7950b2ebee3495a999fea4c70b2eede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75_1*i*10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b3a3e7619f44262a58f8c4694f34e8d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413.xml><?xml version="1.0" encoding="utf-8"?>
<p:tagLst xmlns:p="http://schemas.openxmlformats.org/presentationml/2006/main">
  <p:tag name="KSO_WM_UNIT_VALUE" val="1311*262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7575_1*d*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c707c80cd214da69f827760da83493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3ea193b421954602b69d3d84dd6dbdfe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6e4054ed1e2fb7f894"/>
  <p:tag name="KSO_WM_TEMPLATE_ASSEMBLE_GROUPID" val="60656e6e4054ed1e2fb7f894"/>
</p:tagLst>
</file>

<file path=ppt/tags/tag414.xml><?xml version="1.0" encoding="utf-8"?>
<p:tagLst xmlns:p="http://schemas.openxmlformats.org/presentationml/2006/main">
  <p:tag name="KSO_WM_UNIT_BLOCK" val="0"/>
  <p:tag name="KSO_WM_UNIT_DEC_AREA_ID" val="30a2504febc34bd1af9864aa03396e49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7575_1*i*1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07575_1*i*1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ea7d300e8a440ea9bf30f76c40d68d4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416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75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212f9daf2e53b70be3eb1"/>
  <p:tag name="KSO_WM_CHIP_FILLPROP" val="[[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93462f48a4e641b7a117cd822d727b87&quot;,&quot;fill_align&quot;:&quot;cm&quot;,&quot;chip_types&quot;:[&quot;diagram&quot;,&quot;pictext&quot;,&quot;picture&quot;,&quot;chart&quot;,&quot;table&quot;,&quot;video&quot;]}]]"/>
  <p:tag name="KSO_WM_SLIDE_ID" val="diagram2020757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39"/>
  <p:tag name="KSO_WM_SLIDE_POSITION" val="0*0"/>
  <p:tag name="KSO_WM_TAG_VERSION" val="1.0"/>
  <p:tag name="KSO_WM_SLIDE_LAYOUT" val="d"/>
  <p:tag name="KSO_WM_SLIDE_LAYOUT_CNT" val="1"/>
  <p:tag name="KSO_WM_CHIP_DECFILLPROP" val="[]"/>
  <p:tag name="KSO_WM_CHIP_GROUPID" val="5ed7460cafe44fab1839bd1a"/>
  <p:tag name="KSO_WM_SLIDE_BK_DARK_LIGHT" val="2"/>
  <p:tag name="KSO_WM_SLIDE_BACKGROUND_TYPE" val="general"/>
  <p:tag name="KSO_WM_SLIDE_SUPPORT_FEATURE_TYPE" val="3"/>
  <p:tag name="KSO_WM_TEMPLATE_ASSEMBLE_XID" val="60656e6e4054ed1e2fb7f894"/>
  <p:tag name="KSO_WM_TEMPLATE_ASSEMBLE_GROUPID" val="60656e6e4054ed1e2fb7f89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2-09-25T23:29:43&quot;,&quot;maxSize&quot;:{&quot;size1&quot;:100},&quot;minSize&quot;:{&quot;size1&quot;:100},&quot;normalSize&quot;:{&quot;size1&quot;:100},&quot;subLayout&quot;:[{&quot;id&quot;:&quot;2022-09-25T23:29:43&quot;,&quot;margin&quot;:{&quot;bottom&quot;:2.117000102996826,&quot;left&quot;:2.5399999618530273,&quot;right&quot;:2.5399999618530273,&quot;top&quot;:2.117000102996826},&quot;type&quot;:0},{&quot;id&quot;:&quot;2022-09-25T23:29:43&quot;,&quot;type&quot;:0}],&quot;type&quot;:0}"/>
</p:tagLst>
</file>

<file path=ppt/tags/tag4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548_1*a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1feeca0d463483991b081cda3135c7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6a1c87022fb04f40bcad6119faa546e8"/>
  <p:tag name="KSO_WM_UNIT_TEXT_FILL_FORE_SCHEMECOLOR_INDEX_BRIGHTNESS" val="0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1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548_1*f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54"/>
  <p:tag name="KSO_WM_UNIT_SHOW_EDIT_AREA_INDICATION" val="1"/>
  <p:tag name="KSO_WM_CHIP_GROUPID" val="5e6b05596848fb12bee65ac8"/>
  <p:tag name="KSO_WM_CHIP_XID" val="5e6b05596848fb12bee65aca"/>
  <p:tag name="KSO_WM_UNIT_DEC_AREA_ID" val="5e911c54cdee41ad9b1e500f8daee06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e9f952181de84b6298c1db528a3817b0"/>
  <p:tag name="KSO_WM_UNIT_TEXT_FILL_FORE_SCHEMECOLOR_INDEX_BRIGHTNESS" val="0.25"/>
  <p:tag name="KSO_WM_UNIT_TEXT_FILL_FORE_SCHEMECOLOR_INDEX" val="13"/>
  <p:tag name="KSO_WM_UNIT_TEXT_FILL_TYPE" val="1"/>
  <p:tag name="KSO_WM_TEMPLATE_ASSEMBLE_XID" val="60656ecc4054ed1e2fb7ffd1"/>
  <p:tag name="KSO_WM_TEMPLATE_ASSEMBLE_GROUPID" val="60656ecc4054ed1e2fb7ffd1"/>
</p:tagLst>
</file>

<file path=ppt/tags/tag419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22_1*ζ_h_d*1_1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fb696c5ffdbe4a90b8302b0fb7732da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b0e01f53ab4d46bba7b5f21d59c0eb"/>
  <p:tag name="KSO_WM_SLIDE_BACKGROUND_TYPE" val="leftRight"/>
</p:tagLst>
</file>

<file path=ppt/tags/tag420.xml><?xml version="1.0" encoding="utf-8"?>
<p:tagLst xmlns:p="http://schemas.openxmlformats.org/presentationml/2006/main">
  <p:tag name="PA" val="v5.2.4"/>
  <p:tag name="KSO_WM_UNIT_DIAGRAM_MODELTYPE" val="flashPicture"/>
  <p:tag name="KSO_WM_UNIT_VALUE" val="592*10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22_1*ζ_h_d*1_2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421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22_1*ζ_h_d*1_3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422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22_1*ζ_h_d*1_4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423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mixed20199722_1*ζ_h_d*1_5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424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6_1"/>
  <p:tag name="KSO_WM_UNIT_ID" val="mixed20199722_1*ζ_h_d*1_6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425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7_1"/>
  <p:tag name="KSO_WM_UNIT_ID" val="mixed20199722_1*ζ_h_d*1_7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426.xml><?xml version="1.0" encoding="utf-8"?>
<p:tagLst xmlns:p="http://schemas.openxmlformats.org/presentationml/2006/main">
  <p:tag name="PA" val="v5.2.4"/>
  <p:tag name="KSO_WM_UNIT_DIAGRAM_MODELTYPE" val="flashPicture"/>
  <p:tag name="KSO_WM_UNIT_VALUE" val="592*105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8_1"/>
  <p:tag name="KSO_WM_UNIT_ID" val="mixed20199722_1*ζ_h_d*1_8_1"/>
  <p:tag name="KSO_WM_TEMPLATE_CATEGORY" val="mixed"/>
  <p:tag name="KSO_WM_TEMPLATE_INDEX" val="20199722"/>
  <p:tag name="KSO_WM_UNIT_LAYERLEVEL" val="1_1_1"/>
  <p:tag name="KSO_WM_TAG_VERSION" val="1.0"/>
  <p:tag name="KSO_WM_BEAUTIFY_FLAG" val="#wm#"/>
  <p:tag name="RESOURCELIBID_ANIM" val="557083"/>
  <p:tag name="KSO_WM_UNIT_FLASH_PICTURE_RATE" val="4"/>
</p:tagLst>
</file>

<file path=ppt/tags/tag427.xml><?xml version="1.0" encoding="utf-8"?>
<p:tagLst xmlns:p="http://schemas.openxmlformats.org/presentationml/2006/main">
  <p:tag name="KSO_WM_BEAUTIFY_FLAG" val="#wm#"/>
  <p:tag name="KSO_WM_TEMPLATE_CATEGORY" val="diagram"/>
  <p:tag name="KSO_WM_TEMPLATE_INDEX" val="20215548"/>
  <p:tag name="KSO_WM_SLIDE_BACKGROUND" val="[&quot;general&quot;]"/>
  <p:tag name="KSO_WM_SLIDE_RATIO" val="1.777778"/>
  <p:tag name="KSO_WM_SLIDE_ID" val="diagram2021554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32"/>
  <p:tag name="KSO_WM_SLIDE_POSITION" val="48*48"/>
  <p:tag name="KSO_WM_TAG_VERSION" val="1.0"/>
  <p:tag name="KSO_WM_SLIDE_LAYOUT" val="a_d_f"/>
  <p:tag name="KSO_WM_SLIDE_LAYOUT_CNT" val="1_1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features&quot;:[&quot;collage&quot;],&quot;support_big_font&quot;:false,&quot;fill_id&quot;:&quot;3157b94c2eb249ed8866766aac1ab491&quot;,&quot;fill_align&quot;:&quot;rm&quot;,&quot;chip_types&quot;:[&quot;pictext&quot;,&quot;picture&quot;,&quot;chart&quot;,&quot;table&quot;,&quot;video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text&quot;,&quot;picture&quot;,&quot;chart&quot;,&quot;table&quot;,&quot;video&quot;]}],[{&quot;text_align&quot;:&quot;lt&quot;,&quot;text_direction&quot;:&quot;horizontal&quot;,&quot;support_big_font&quot;:false,&quot;fill_id&quot;:&quot;8188ab2beaf8488e80ff6056c7f7a9e4&quot;,&quot;fill_align&quot;:&quot;lt&quot;,&quot;chip_types&quot;:[&quot;header&quot;]},{&quot;text_align&quot;:&quot;lm&quot;,&quot;text_direction&quot;:&quot;horizontal&quot;,&quot;support_big_font&quot;:false,&quot;fill_id&quot;:&quot;3157b94c2eb249ed8866766aac1ab491&quot;,&quot;fill_align&quot;:&quot;rm&quot;,&quot;chip_types&quot;:[&quot;text&quot;]},{&quot;text_align&quot;:&quot;lm&quot;,&quot;text_direction&quot;:&quot;horizontal&quot;,&quot;support_features&quot;:[&quot;collage&quot;,&quot;carousel&quot;],&quot;support_big_font&quot;:false,&quot;fill_id&quot;:&quot;469dbf11c7774f198c4632b8dfc0f8b2&quot;,&quot;fill_align&quot;:&quot;lm&quot;,&quot;chip_types&quot;:[&quot;diagram&quot;,&quot;pictext&quot;,&quot;picture&quot;,&quot;chart&quot;,&quot;table&quot;,&quot;video&quot;]}]]"/>
  <p:tag name="KSO_WM_CHIP_XID" val="5f69641c553136823a5e6195"/>
  <p:tag name="KSO_WM_CHIP_DECFILLPROP" val="[]"/>
  <p:tag name="KSO_WM_SLIDE_CAN_ADD_NAVIGATION" val="1"/>
  <p:tag name="KSO_WM_CHIP_GROUPID" val="5f5ee1ca4d6848d78f644aec"/>
  <p:tag name="KSO_WM_SLIDE_BK_DARK_LIGHT" val="2"/>
  <p:tag name="KSO_WM_SLIDE_BACKGROUND_TYPE" val="general"/>
  <p:tag name="KSO_WM_SLIDE_SUPPORT_FEATURE_TYPE" val="3"/>
  <p:tag name="KSO_WM_TEMPLATE_ASSEMBLE_XID" val="60656ecc4054ed1e2fb7ffd1"/>
  <p:tag name="KSO_WM_TEMPLATE_ASSEMBLE_GROUPID" val="60656ecc4054ed1e2fb7ffd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8:29&quot;,&quot;maxSize&quot;:{&quot;size1&quot;:26.7},&quot;minSize&quot;:{&quot;size1&quot;:20},&quot;normalSize&quot;:{&quot;size1&quot;:24.6},&quot;subLayout&quot;:[{&quot;id&quot;:&quot;2021-04-01T15:18:29&quot;,&quot;margin&quot;:{&quot;bottom&quot;:0,&quot;left&quot;:1.6929999589920044,&quot;right&quot;:1.6929999589920044,&quot;top&quot;:1.6929999589920044},&quot;type&quot;:0},{&quot;direction&quot;:1,&quot;id&quot;:&quot;2021-04-01T15:18:29&quot;,&quot;maxSize&quot;:{&quot;size1&quot;:47.5},&quot;minSize&quot;:{&quot;size1&quot;:35.1},&quot;normalSize&quot;:{&quot;size1&quot;:36.81875},&quot;subLayout&quot;:[{&quot;id&quot;:&quot;2021-04-01T15:18:29&quot;,&quot;margin&quot;:{&quot;bottom&quot;:1.6929999589920044,&quot;left&quot;:1.6929999589920044,&quot;right&quot;:0.0260000042617321,&quot;top&quot;:0.847000002861023},&quot;type&quot;:0},{&quot;id&quot;:&quot;2021-04-01T15:18:29&quot;,&quot;margin&quot;:{&quot;bottom&quot;:1.6929999589920044,&quot;left&quot;:0.8199999928474426,&quot;right&quot;:1.6929999589920044,&quot;top&quot;:0.3970000147819519},&quot;type&quot;:0}],&quot;type&quot;:0}],&quot;type&quot;:0}"/>
  <p:tag name="FIXED_XID_TMP" val="5f5ee1ca4d6848d78f644aec"/>
  <p:tag name="KSO_WM_UNIT_FLASH_PICTURE_TYPE" val="2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7647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07647"/>
  <p:tag name="KSO_WM_UNIT_VALUE" val="159"/>
  <p:tag name="KSO_WM_TEMPLATE_ASSEMBLE_XID" val="60656e6f4054ed1e2fb7f89f"/>
  <p:tag name="KSO_WM_TEMPLATE_ASSEMBLE_GROUPID" val="60656e6f4054ed1e2fb7f89f"/>
</p:tagLst>
</file>

<file path=ppt/tags/tag4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7_1*a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4a7779063794c48a7012a39a45e86d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079c758c6944b0d8e73425810d9358b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9f"/>
  <p:tag name="KSO_WM_TEMPLATE_ASSEMBLE_GROUPID" val="60656e6f4054ed1e2fb7f89f"/>
</p:tagLst>
</file>

<file path=ppt/tags/tag43.xml><?xml version="1.0" encoding="utf-8"?>
<p:tagLst xmlns:p="http://schemas.openxmlformats.org/presentationml/2006/main">
  <p:tag name="KSO_WM_SLIDE_BACKGROUND_TYPE" val="leftRight"/>
</p:tagLst>
</file>

<file path=ppt/tags/tag430.xml><?xml version="1.0" encoding="utf-8"?>
<p:tagLst xmlns:p="http://schemas.openxmlformats.org/presentationml/2006/main">
  <p:tag name="KSO_WM_UNIT_VALUE" val="1227*2411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647_1*d*1"/>
  <p:tag name="KSO_WM_TEMPLATE_CATEGORY" val="diagram"/>
  <p:tag name="KSO_WM_TEMPLATE_INDEX" val="2020764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bec515c1e924c118bd6a31f197c843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8ad876c9b5f1486099029231f42aa8e2"/>
  <p:tag name="KSO_WM_UNIT_SUPPORT_UNIT_TYPE" val="[&quot;d&quot;,&quot;l&quot;,&quot;m&quot;,&quot;n&quot;,&quot;o&quot;,&quot;p&quot;,&quot;q&quot;,&quot;r&quot;,&quot;δ&quot;,&quot;ε&quot;,&quot;ζ&quot;,&quot;η&quot;,&quot;β&quot;,&quot;α&quot;,&quot;θ&quot;]"/>
  <p:tag name="KSO_WM_TEMPLATE_ASSEMBLE_XID" val="60656e6f4054ed1e2fb7f89f"/>
  <p:tag name="KSO_WM_TEMPLATE_ASSEMBLE_GROUPID" val="60656e6f4054ed1e2fb7f89f"/>
</p:tagLst>
</file>

<file path=ppt/tags/tag431.xml><?xml version="1.0" encoding="utf-8"?>
<p:tagLst xmlns:p="http://schemas.openxmlformats.org/presentationml/2006/main">
  <p:tag name="KSO_WM_SLIDE_ID" val="diagram202076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0"/>
  <p:tag name="KSO_WM_TAG_VERSION" val="1.0"/>
  <p:tag name="KSO_WM_BEAUTIFY_FLAG" val="#wm#"/>
  <p:tag name="KSO_WM_TEMPLATE_CATEGORY" val="diagram"/>
  <p:tag name="KSO_WM_TEMPLATE_INDEX" val="20207647"/>
  <p:tag name="KSO_WM_SLIDE_LAYOUT" val="a_d"/>
  <p:tag name="KSO_WM_SLIDE_LAYOUT_CNT" val="1_1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3"/>
  <p:tag name="KSO_WM_TEMPLATE_ASSEMBLE_XID" val="60656e6f4054ed1e2fb7f89f"/>
  <p:tag name="KSO_WM_TEMPLATE_ASSEMBLE_GROUPID" val="60656e6f4054ed1e2fb7f89f"/>
  <p:tag name="KSO_WM_SLIDE_LAYOUT_INFO" val="{&quot;id&quot;:&quot;2021-04-01T14:58:35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5&quot;,&quot;margin&quot;:{&quot;bottom&quot;:0.4230000376701355,&quot;left&quot;:1.2699999809265137,&quot;right&quot;:1.2699999809265137,&quot;top&quot;:0.4230000376701355},&quot;type&quot;:0},{&quot;id&quot;:&quot;2021-04-01T14:58:35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</p:tagLst>
</file>

<file path=ppt/tags/tag4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3.xml><?xml version="1.0" encoding="utf-8"?>
<p:tagLst xmlns:p="http://schemas.openxmlformats.org/presentationml/2006/main">
  <p:tag name="KSO_WM_UNIT_PLACING_PICTURE_USER_VIEWPORT" val="{&quot;height&quot;:3283,&quot;width&quot;:7474}"/>
</p:tagLst>
</file>

<file path=ppt/tags/tag4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5.xml><?xml version="1.0" encoding="utf-8"?>
<p:tagLst xmlns:p="http://schemas.openxmlformats.org/presentationml/2006/main">
  <p:tag name="KSO_WM_UNIT_PLACING_PICTURE_USER_VIEWPORT" val="{&quot;height&quot;:5049,&quot;width&quot;:9911}"/>
</p:tagLst>
</file>

<file path=ppt/tags/tag4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2363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2363"/>
  <p:tag name="KSO_WM_UNIT_VALUE" val="1325"/>
  <p:tag name="KSO_WM_TEMPLATE_ASSEMBLE_XID" val="60656f4d4054ed1e2fb80775"/>
  <p:tag name="KSO_WM_TEMPLATE_ASSEMBLE_GROUPID" val="60656f4d4054ed1e2fb80775"/>
</p:tagLst>
</file>

<file path=ppt/tags/tag439.xml><?xml version="1.0" encoding="utf-8"?>
<p:tagLst xmlns:p="http://schemas.openxmlformats.org/presentationml/2006/main">
  <p:tag name="KSO_WM_UNIT_BLOCK" val="0"/>
  <p:tag name="KSO_WM_UNIT_DEC_AREA_ID" val="40d7a0f1b3604e6c919066e9622fd25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363_1*i*2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83"/>
  <p:tag name="KSO_WM_TEMPLATE_ASSEMBLE_XID" val="60656f4d4054ed1e2fb80775"/>
  <p:tag name="KSO_WM_TEMPLATE_ASSEMBLE_GROUPID" val="60656f4d4054ed1e2fb80775"/>
</p:tagLst>
</file>

<file path=ppt/tags/tag44.xml><?xml version="1.0" encoding="utf-8"?>
<p:tagLst xmlns:p="http://schemas.openxmlformats.org/presentationml/2006/main">
  <p:tag name="KSO_WM_SLIDE_BACKGROUND_TYPE" val="leftRight"/>
</p:tagLst>
</file>

<file path=ppt/tags/tag440.xml><?xml version="1.0" encoding="utf-8"?>
<p:tagLst xmlns:p="http://schemas.openxmlformats.org/presentationml/2006/main">
  <p:tag name="KSO_WM_UNIT_BLOCK" val="0"/>
  <p:tag name="KSO_WM_UNIT_DEC_AREA_ID" val="750cf4b71bd24d79836d07feeed14fb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363_1*i*3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1},&quot;Y&quot;:{&quot;Pos&quot;:0}},&quot;DecorateInfoX&quot;:{&quot;Pos&quot;:1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6"/>
  <p:tag name="KSO_WM_TEMPLATE_ASSEMBLE_XID" val="60656f4d4054ed1e2fb80775"/>
  <p:tag name="KSO_WM_TEMPLATE_ASSEMBLE_GROUPID" val="60656f4d4054ed1e2fb80775"/>
</p:tagLst>
</file>

<file path=ppt/tags/tag441.xml><?xml version="1.0" encoding="utf-8"?>
<p:tagLst xmlns:p="http://schemas.openxmlformats.org/presentationml/2006/main">
  <p:tag name="KSO_WM_UNIT_BLOCK" val="0"/>
  <p:tag name="KSO_WM_UNIT_DEC_AREA_ID" val="8a1901a1e43140ce98f7cac0f5e2c3f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2363_1*i*4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2a0e3645e1f15ec24fd3f5"/>
  <p:tag name="KSO_WM_CHIP_XID" val="5f2a0e3645e1f15ec24fd3f6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6"/>
  <p:tag name="KSO_WM_TEMPLATE_ASSEMBLE_XID" val="60656f4d4054ed1e2fb80775"/>
  <p:tag name="KSO_WM_TEMPLATE_ASSEMBLE_GROUPID" val="60656f4d4054ed1e2fb80775"/>
</p:tagLst>
</file>

<file path=ppt/tags/tag4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363_1*a*1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77d67eb39644a57bfed5af4d1c8237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51313034db6473baf2169b10d888a38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4d4054ed1e2fb80775"/>
  <p:tag name="KSO_WM_TEMPLATE_ASSEMBLE_GROUPID" val="60656f4d4054ed1e2fb80775"/>
</p:tagLst>
</file>

<file path=ppt/tags/tag443.xml><?xml version="1.0" encoding="utf-8"?>
<p:tagLst xmlns:p="http://schemas.openxmlformats.org/presentationml/2006/main">
  <p:tag name="KSO_WM_UNIT_VALUE" val="338*59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2363_1*d*2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80ea4b206004e049eecde0d3a5bb73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e24a7fbe67cd4680917f13f5cf4dc2c8"/>
  <p:tag name="KSO_WM_UNIT_SUPPORT_BIG_FONT" val="1"/>
  <p:tag name="KSO_WM_UNIT_SUPPORT_UNIT_TYPE" val="[&quot;d&quot;]"/>
  <p:tag name="KSO_WM_TEMPLATE_ASSEMBLE_XID" val="60656f4d4054ed1e2fb80775"/>
  <p:tag name="KSO_WM_TEMPLATE_ASSEMBLE_GROUPID" val="60656f4d4054ed1e2fb80775"/>
  <p:tag name="KSO_WM_UNIT_PICTURE_CLIP_FLAG" val="0"/>
</p:tagLst>
</file>

<file path=ppt/tags/tag444.xml><?xml version="1.0" encoding="utf-8"?>
<p:tagLst xmlns:p="http://schemas.openxmlformats.org/presentationml/2006/main">
  <p:tag name="KSO_WM_UNIT_VALUE" val="338*59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363_1*d*1"/>
  <p:tag name="KSO_WM_TEMPLATE_CATEGORY" val="diagram"/>
  <p:tag name="KSO_WM_TEMPLATE_INDEX" val="2021236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deea1e451e14233bb4defc23c2b704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88cbc58175849258c16fc7a50974826"/>
  <p:tag name="KSO_WM_UNIT_SUPPORT_BIG_FONT" val="1"/>
  <p:tag name="KSO_WM_UNIT_SUPPORT_UNIT_TYPE" val="[&quot;d&quot;]"/>
  <p:tag name="KSO_WM_TEMPLATE_ASSEMBLE_XID" val="60656f4d4054ed1e2fb80775"/>
  <p:tag name="KSO_WM_TEMPLATE_ASSEMBLE_GROUPID" val="60656f4d4054ed1e2fb80775"/>
</p:tagLst>
</file>

<file path=ppt/tags/tag445.xml><?xml version="1.0" encoding="utf-8"?>
<p:tagLst xmlns:p="http://schemas.openxmlformats.org/presentationml/2006/main">
  <p:tag name="KSO_WM_SLIDE_ID" val="diagram2021236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363"/>
  <p:tag name="KSO_WM_SLIDE_LAYOUT" val="a_d"/>
  <p:tag name="KSO_WM_SLIDE_LAYOUT_CNT" val="1_2"/>
  <p:tag name="KSO_WM_TEMPLATE_THUMBS_INDEX" val="1、4、7、12、13、14、15、16、17、18、20、24、25、28、33、36、40、43、44"/>
  <p:tag name="KSO_WM_SLIDE_BACKGROUND" val="[&quot;belt&quot;]"/>
  <p:tag name="KSO_WM_SLIDE_RATIO" val="1.777778"/>
  <p:tag name="KSO_WM_CHIP_INFOS" val="{&quot;type&quot;:0,&quot;layout_type&quot;:&quot;leftright&quot;,&quot;layout_feature&quot;:1,&quot;aspect_ratio&quot;:&quot;16:9&quot;,&quot;same_font_size&quot;:tru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picture_toward&quot;:0,&quot;picture_dockside&quot;:[],&quot;fill_id&quot;:&quot;ef831b2eb3014b7a88209d15c039f7ca&quot;,&quot;fill_align&quot;:&quot;cm&quot;,&quot;chip_types&quot;:[&quot;header&quot;]},{&quot;text_align&quot;:&quot;lm&quot;,&quot;text_direction&quot;:&quot;horizontal&quot;,&quot;support_big_font&quot;:true,&quot;picture_toward&quot;:0,&quot;picture_dockside&quot;:[],&quot;fill_id&quot;:&quot;ec1d0e7cfbb14b638a97643730a97c23&quot;,&quot;fill_align&quot;:&quot;cm&quot;,&quot;chip_types&quot;:[&quot;text&quot;,&quot;picture&quot;]},{&quot;text_align&quot;:&quot;lm&quot;,&quot;text_direction&quot;:&quot;horizontal&quot;,&quot;support_big_font&quot;:true,&quot;picture_toward&quot;:0,&quot;picture_dockside&quot;:[],&quot;fill_id&quot;:&quot;cdf7762219224498bb5a576e7a382db2&quot;,&quot;fill_align&quot;:&quot;cm&quot;,&quot;chip_types&quot;:[&quot;text&quot;,&quot;picture&quot;]}]]"/>
  <p:tag name="KSO_WM_SLIDE_SIZE" val="960*288"/>
  <p:tag name="KSO_WM_SLIDE_POSITION" val="0*120"/>
  <p:tag name="KSO_WM_CHIP_XID" val="5f2a0e3645e1f15ec24fd3f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belt&quot;}],&quot;direction&quot;:1,&quot;id&quot;:&quot;2021-04-01T15:39:04&quot;,&quot;maxSize&quot;:{&quot;size1&quot;:42.5},&quot;minSize&quot;:{&quot;size1&quot;:42.5},&quot;normalSize&quot;:{&quot;size1&quot;:42.5},&quot;subLayout&quot;:[{&quot;id&quot;:&quot;2021-04-01T15:39:04&quot;,&quot;margin&quot;:{&quot;bottom&quot;:6.7729997634887695,&quot;left&quot;:2.9629998207092285,&quot;right&quot;:2.5399999618530273,&quot;top&quot;:6.7729997634887695},&quot;type&quot;:0},{&quot;direction&quot;:1,&quot;id&quot;:&quot;2021-04-01T15:39:04&quot;,&quot;maxSize&quot;:{&quot;size1&quot;:43.5},&quot;minSize&quot;:{&quot;size1&quot;:43.5},&quot;normalSize&quot;:{&quot;size1&quot;:43.5},&quot;subLayout&quot;:[{&quot;id&quot;:&quot;2021-04-01T15:39:04&quot;,&quot;margin&quot;:{&quot;bottom&quot;:5.927000999450684,&quot;left&quot;:1.2699999809265137,&quot;right&quot;:1.2699999809265137,&quot;top&quot;:5.502999782562256},&quot;type&quot;:0},{&quot;id&quot;:&quot;2021-04-01T15:39:04&quot;,&quot;margin&quot;:{&quot;bottom&quot;:5.927000999450684,&quot;left&quot;:1.2699999809265137,&quot;right&quot;:3.809999942779541,&quot;top&quot;:5.502999782562256},&quot;type&quot;:0}],&quot;type&quot;:0}],&quot;type&quot;:0}"/>
  <p:tag name="KSO_WM_CHIP_DECFILLPROP" val="[]"/>
  <p:tag name="KSO_WM_CHIP_GROUPID" val="5f2a0e3645e1f15ec24fd3f5"/>
  <p:tag name="KSO_WM_SLIDE_BK_DARK_LIGHT" val="2"/>
  <p:tag name="KSO_WM_SLIDE_BACKGROUND_TYPE" val="belt"/>
  <p:tag name="KSO_WM_SLIDE_SUPPORT_FEATURE_TYPE" val="0"/>
  <p:tag name="KSO_WM_SLIDE_SAME_FONT_SIZE" val="1"/>
  <p:tag name="KSO_WM_TEMPLATE_ASSEMBLE_XID" val="60656f4d4054ed1e2fb80775"/>
  <p:tag name="KSO_WM_TEMPLATE_ASSEMBLE_GROUPID" val="60656f4d4054ed1e2fb80775"/>
</p:tagLst>
</file>

<file path=ppt/tags/tag446.xml><?xml version="1.0" encoding="utf-8"?>
<p:tagLst xmlns:p="http://schemas.openxmlformats.org/presentationml/2006/main">
  <p:tag name="KSO_WM_UNIT_TEXTBOXSTYLE_GUID" val="{7cc237d3-b926-48f7-bc11-0b09c6b24a44}"/>
</p:tagLst>
</file>

<file path=ppt/tags/tag447.xml><?xml version="1.0" encoding="utf-8"?>
<p:tagLst xmlns:p="http://schemas.openxmlformats.org/presentationml/2006/main">
  <p:tag name="KSO_WM_UNIT_TEXTBOXSTYLE_SHAPETYPE" val="1"/>
  <p:tag name="KSO_WM_UNIT_TEXTBOXSTYLE_ADJUSTLEFT" val="0_-82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4_86*i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48.xml><?xml version="1.0" encoding="utf-8"?>
<p:tagLst xmlns:p="http://schemas.openxmlformats.org/presentationml/2006/main">
  <p:tag name="KSO_WM_UNIT_TEXTBOXSTYLE_SHAPETYPE" val="1"/>
  <p:tag name="KSO_WM_UNIT_TEXTBOXSTYLE_ADJUSTLEFT" val="0_-29.2"/>
  <p:tag name="KSO_WM_UNIT_TEXTBOXSTYLE_ADJUSTTOP" val="0_0"/>
  <p:tag name="KSO_WM_UNIT_TEXTBOXSTYLE_ADJUSTHEIGTH" val="100_5.2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4_86*i*2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49.xml><?xml version="1.0" encoding="utf-8"?>
<p:tagLst xmlns:p="http://schemas.openxmlformats.org/presentationml/2006/main">
  <p:tag name="KSO_WM_UNIT_TEXTBOXSTYLE_SHAPETYPE" val="1"/>
  <p:tag name="KSO_WM_UNIT_TEXTBOXSTYLE_ADJUSTLEFT" val="100_353.81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884_86*i*3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SLIDE_BACKGROUND_TYPE" val="leftRight"/>
</p:tagLst>
</file>

<file path=ppt/tags/tag450.xml><?xml version="1.0" encoding="utf-8"?>
<p:tagLst xmlns:p="http://schemas.openxmlformats.org/presentationml/2006/main">
  <p:tag name="KSO_WM_UNIT_TEXTBOXSTYLE_SHAPETYPE" val="1"/>
  <p:tag name="KSO_WM_UNIT_TEXTBOXSTYLE_ADJUSTLEFT" val="100_370.5674"/>
  <p:tag name="KSO_WM_UNIT_TEXTBOXSTYLE_ADJUSTTOP" val="0_7.374884"/>
  <p:tag name="KSO_WM_UNIT_TEXTBOXSTYLE_FOLLOWHEIGHT" val="100_-14.7498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884_86*i*4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51.xml><?xml version="1.0" encoding="utf-8"?>
<p:tagLst xmlns:p="http://schemas.openxmlformats.org/presentationml/2006/main">
  <p:tag name="KSO_WM_UNIT_TEXTBOXSTYLE_SHAPETYPE" val="1"/>
  <p:tag name="KSO_WM_UNIT_TEXTBOXSTYLE_ADJUSTLEFT" val="0_0"/>
  <p:tag name="KSO_WM_UNIT_TEXTBOXSTYLE_ADJUSTTOP" val="100_5.250002"/>
  <p:tag name="KSO_WM_UNIT_TEXTBOXSTYLE_ADJUSTWIDTH" val="100_423.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mixed20201884_86*i*5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LINE_FORE_SCHEMECOLOR_INDEX_BRIGHTNESS" val="-0.25"/>
  <p:tag name="KSO_WM_UNIT_LINE_FORE_SCHEMECOLOR_INDEX" val="14"/>
  <p:tag name="KSO_WM_UNIT_LINE_FILL_TYPE" val="2"/>
</p:tagLst>
</file>

<file path=ppt/tags/tag452.xml><?xml version="1.0" encoding="utf-8"?>
<p:tagLst xmlns:p="http://schemas.openxmlformats.org/presentationml/2006/main">
  <p:tag name="KSO_WM_UNIT_ISCONTENTSTITLE" val="0"/>
  <p:tag name="KSO_WM_UNIT_TEXTBOXSTYLE_SHAPETYPE" val="0"/>
  <p:tag name="KSO_WM_UNIT_TEXTBOXSTYLE_TEMPLATETYPE" val="1"/>
  <p:tag name="KSO_WM_UNIT_PRESET_TEXT" val="单击此处输入正文标题内容"/>
  <p:tag name="KSO_WM_UNIT_NOCLEAR" val="1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mixed20201884_86*f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7cc237d3-b926-48f7-bc11-0b09c6b24a44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1077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077"/>
  <p:tag name="KSO_WM_UNIT_VALUE" val="650"/>
  <p:tag name="KSO_WM_TEMPLATE_ASSEMBLE_XID" val="60656ea64054ed1e2fb7fd14"/>
  <p:tag name="KSO_WM_TEMPLATE_ASSEMBLE_GROUPID" val="60656ea64054ed1e2fb7fd14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077_1*i*2"/>
  <p:tag name="KSO_WM_TEMPLATE_CATEGORY" val="diagram"/>
  <p:tag name="KSO_WM_TEMPLATE_INDEX" val="20211077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c29328e584124cc2a0dd0250f1a4fe0a"/>
  <p:tag name="KSO_WM_CHIP_GROUPID" val="5ed7466bafe44fab1839bd3a"/>
  <p:tag name="KSO_WM_CHIP_XID" val="5ed203c57ab0972fba70b22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a64054ed1e2fb7fd14"/>
  <p:tag name="KSO_WM_TEMPLATE_ASSEMBLE_GROUPID" val="60656ea64054ed1e2fb7fd14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1077_1*i*3"/>
  <p:tag name="KSO_WM_TEMPLATE_CATEGORY" val="diagram"/>
  <p:tag name="KSO_WM_TEMPLATE_INDEX" val="20211077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c0200d132c754560be5c5585b8d4588d"/>
  <p:tag name="KSO_WM_CHIP_GROUPID" val="5ed7466bafe44fab1839bd3a"/>
  <p:tag name="KSO_WM_CHIP_XID" val="5ed203c57ab0972fba70b22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a64054ed1e2fb7fd14"/>
  <p:tag name="KSO_WM_TEMPLATE_ASSEMBLE_GROUPID" val="60656ea64054ed1e2fb7fd14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1077_1*i*4"/>
  <p:tag name="KSO_WM_TEMPLATE_CATEGORY" val="diagram"/>
  <p:tag name="KSO_WM_TEMPLATE_INDEX" val="20211077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73fa9746dca74bddabbb662d28540912"/>
  <p:tag name="KSO_WM_CHIP_GROUPID" val="5ed7466bafe44fab1839bd3a"/>
  <p:tag name="KSO_WM_CHIP_XID" val="5ed203c57ab0972fba70b229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8"/>
  <p:tag name="KSO_WM_TEMPLATE_ASSEMBLE_XID" val="60656ea64054ed1e2fb7fd14"/>
  <p:tag name="KSO_WM_TEMPLATE_ASSEMBLE_GROUPID" val="60656ea64054ed1e2fb7fd14"/>
</p:tagLst>
</file>

<file path=ppt/tags/tag4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077_1*a*1"/>
  <p:tag name="KSO_WM_TEMPLATE_CATEGORY" val="diagram"/>
  <p:tag name="KSO_WM_TEMPLATE_INDEX" val="20211077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09d12f39fa99470aa455049daefa02d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e64aad0184c1412ea434e3a546cdb3eb"/>
  <p:tag name="KSO_WM_UNIT_TEXT_FILL_FORE_SCHEMECOLOR_INDEX_BRIGHTNESS" val="0"/>
  <p:tag name="KSO_WM_UNIT_TEXT_FILL_FORE_SCHEMECOLOR_INDEX" val="13"/>
  <p:tag name="KSO_WM_UNIT_TEXT_FILL_TYPE" val="1"/>
  <p:tag name="KSO_WM_TEMPLATE_ASSEMBLE_XID" val="60656ea64054ed1e2fb7fd14"/>
  <p:tag name="KSO_WM_TEMPLATE_ASSEMBLE_GROUPID" val="60656ea64054ed1e2fb7fd14"/>
</p:tagLst>
</file>

<file path=ppt/tags/tag458.xml><?xml version="1.0" encoding="utf-8"?>
<p:tagLst xmlns:p="http://schemas.openxmlformats.org/presentationml/2006/main">
  <p:tag name="KSO_WM_UNIT_VALUE" val="804*97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077_1*d*1"/>
  <p:tag name="KSO_WM_TEMPLATE_CATEGORY" val="diagram"/>
  <p:tag name="KSO_WM_TEMPLATE_INDEX" val="2021107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71b939792064730b91ef11632c715a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3aaf91e390cd4e818fba9e74282a4916"/>
  <p:tag name="KSO_WM_UNIT_SUPPORT_UNIT_TYPE" val="[&quot;d&quot;]"/>
  <p:tag name="KSO_WM_TEMPLATE_ASSEMBLE_XID" val="60656ea64054ed1e2fb7fd14"/>
  <p:tag name="KSO_WM_TEMPLATE_ASSEMBLE_GROUPID" val="60656ea64054ed1e2fb7fd14"/>
  <p:tag name="KSO_WM_UNIT_PICTURE_CLIP_FLAG" val="0"/>
  <p:tag name="KSO_WM_UNIT_PLACING_PICTURE_USER_VIEWPORT" val="{&quot;height&quot;:3522,&quot;width&quot;:5520.03937007874}"/>
</p:tagLst>
</file>

<file path=ppt/tags/tag459.xml><?xml version="1.0" encoding="utf-8"?>
<p:tagLst xmlns:p="http://schemas.openxmlformats.org/presentationml/2006/main">
  <p:tag name="KSO_WM_UNIT_VALUE" val="804*97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1077_1*d*2"/>
  <p:tag name="KSO_WM_TEMPLATE_CATEGORY" val="diagram"/>
  <p:tag name="KSO_WM_TEMPLATE_INDEX" val="2021107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ba91db9540ce4f60b63c93ad4ba7712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68b61cb2f9c54cd88f4a07436f701408"/>
  <p:tag name="KSO_WM_UNIT_SUPPORT_UNIT_TYPE" val="[&quot;d&quot;,&quot;α&quot;,&quot;β&quot;,&quot;θ&quot;]"/>
  <p:tag name="KSO_WM_TEMPLATE_ASSEMBLE_XID" val="60656ea64054ed1e2fb7fd14"/>
  <p:tag name="KSO_WM_TEMPLATE_ASSEMBLE_GROUPID" val="60656ea64054ed1e2fb7fd14"/>
  <p:tag name="KSO_WM_UNIT_PICTURE_CLIP_FLAG" val="0"/>
  <p:tag name="KSO_WM_UNIT_PLACING_PICTURE_USER_VIEWPORT" val="{&quot;height&quot;:4560.020472440945,&quot;width&quot;:2123}"/>
</p:tagLst>
</file>

<file path=ppt/tags/tag46.xml><?xml version="1.0" encoding="utf-8"?>
<p:tagLst xmlns:p="http://schemas.openxmlformats.org/presentationml/2006/main">
  <p:tag name="KSO_WM_SLIDE_BACKGROUND_TYPE" val="leftRight"/>
</p:tagLst>
</file>

<file path=ppt/tags/tag460.xml><?xml version="1.0" encoding="utf-8"?>
<p:tagLst xmlns:p="http://schemas.openxmlformats.org/presentationml/2006/main">
  <p:tag name="PA" val="v5.2.8"/>
  <p:tag name="KSO_WM_UNIT_DIAGRAM_MODELTYPE" val="partialZoom"/>
  <p:tag name="KSO_WM_UNIT_VALUE" val="938*22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4587_1_1"/>
  <p:tag name="KSO_WM_UNIT_ID" val="mixed20197112_1*ζ_h_d*1_1_1"/>
  <p:tag name="KSO_WM_TEMPLATE_CATEGORY" val="mixed"/>
  <p:tag name="KSO_WM_TEMPLATE_INDEX" val="20197112"/>
  <p:tag name="KSO_WM_UNIT_SUPPORT_UNIT_TYPE" val="[&quot;all&quot;]"/>
  <p:tag name="KSO_WM_UNIT_LAYERLEVEL" val="1_1_1"/>
  <p:tag name="KSO_WM_TAG_VERSION" val="1.0"/>
  <p:tag name="KSO_WM_BEAUTIFY_FLAG" val="#wm#"/>
  <p:tag name="KSO_WM_UNIT_PARTIAL_ZOOM_ORG_WIDTH" val="19200"/>
  <p:tag name="KSO_WM_UNIT_PARTIAL_ZOOM_ORG_HEIGHT" val="10800"/>
  <p:tag name="KSO_WM_UNIT_PARTIAL_ZOOM_HDImage" val="0"/>
  <p:tag name="KSO_WM_UNIT_PARTIAL_ZOOM_CONFIRM_ZOOM_AREA" val="2.21739"/>
  <p:tag name="KSO_WM_UNIT_PARTIAL_ZOOM_TEMPLATE_ID" val="3110894"/>
  <p:tag name="KSO_WM_UNIT_PARTIAL_ZOOM_EFFECT_TID" val="0"/>
</p:tagLst>
</file>

<file path=ppt/tags/tag461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1"/>
  <p:tag name="KSO_WM_UNIT_ID" val="mixed20197112_1*ζ_h_i*1_1_1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8"/>
  <p:tag name="KSO_WM_UNIT_ID" val="mixed20197112_1*ζ_h_i*1_1_8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463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9"/>
  <p:tag name="KSO_WM_UNIT_ID" val="mixed20197112_1*ζ_h_i*1_1_9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10"/>
  <p:tag name="KSO_WM_UNIT_ID" val="mixed20197112_1*ζ_h_i*1_1_10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11"/>
  <p:tag name="KSO_WM_UNIT_ID" val="mixed20197112_1*ζ_h_i*1_1_11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12"/>
  <p:tag name="KSO_WM_UNIT_ID" val="mixed20197112_1*ζ_h_i*1_1_12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467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2"/>
  <p:tag name="KSO_WM_UNIT_ID" val="mixed20197112_1*ζ_h_i*1_1_2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468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3"/>
  <p:tag name="KSO_WM_UNIT_ID" val="mixed20197112_1*ζ_h_i*1_1_3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469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4"/>
  <p:tag name="KSO_WM_UNIT_ID" val="mixed20197112_1*ζ_h_i*1_1_4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SLIDE_BACKGROUND_TYPE" val="leftRight"/>
</p:tagLst>
</file>

<file path=ppt/tags/tag470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5"/>
  <p:tag name="KSO_WM_UNIT_ID" val="mixed20197112_1*ζ_h_i*1_1_5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471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13"/>
  <p:tag name="KSO_WM_UNIT_ID" val="mixed20197112_1*ζ_h_i*1_1_13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472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6"/>
  <p:tag name="KSO_WM_UNIT_ID" val="mixed20197112_1*ζ_h_i*1_1_6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473.xml><?xml version="1.0" encoding="utf-8"?>
<p:tagLst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4587_1_7"/>
  <p:tag name="KSO_WM_UNIT_ID" val="mixed20197112_1*ζ_h_i*1_1_7"/>
  <p:tag name="KSO_WM_TEMPLATE_CATEGORY" val="mixed"/>
  <p:tag name="KSO_WM_TEMPLATE_INDEX" val="20197112"/>
  <p:tag name="KSO_WM_UNIT_LAYERLEVEL" val="1_1_1"/>
  <p:tag name="KSO_WM_TAG_VERSION" val="1.0"/>
  <p:tag name="KSO_WM_BEAUTIFY_FLAG" val="#wm#"/>
</p:tagLst>
</file>

<file path=ppt/tags/tag474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8850_1_1"/>
  <p:tag name="KSO_WM_UNIT_ID" val="mixed20197100_1*ζ_h_i*1_1_1"/>
  <p:tag name="KSO_WM_TEMPLATE_CATEGORY" val="mixed"/>
  <p:tag name="KSO_WM_TEMPLATE_INDEX" val="20197100"/>
  <p:tag name="KSO_WM_UNIT_LAYERLEVEL" val="1_1_1"/>
  <p:tag name="KSO_WM_TAG_VERSION" val="1.0"/>
  <p:tag name="KSO_WM_BEAUTIFY_FLAG" val="#wm#"/>
</p:tagLst>
</file>

<file path=ppt/tags/tag475.xml><?xml version="1.0" encoding="utf-8"?>
<p:tagLst xmlns:p="http://schemas.openxmlformats.org/presentationml/2006/main">
  <p:tag name="KSO_WM_UNIT_DIAGRAM_MODELTYPE" val="partialZoom"/>
  <p:tag name="KSO_WM_UNIT_VALUE" val="1468*146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8850_1_1"/>
  <p:tag name="KSO_WM_UNIT_ID" val="mixed20197100_1*ζ_h_d*1_1_1"/>
  <p:tag name="KSO_WM_TEMPLATE_CATEGORY" val="mixed"/>
  <p:tag name="KSO_WM_TEMPLATE_INDEX" val="20197100"/>
  <p:tag name="KSO_WM_UNIT_LAYERLEVEL" val="1_1_1"/>
  <p:tag name="KSO_WM_TAG_VERSION" val="1.0"/>
  <p:tag name="KSO_WM_BEAUTIFY_FLAG" val="#wm#"/>
  <p:tag name="KSO_WM_UNIT_PARTIAL_ZOOM_TEMPLATE_ID" val="9999"/>
  <p:tag name="KSO_WM_UNIT_PARTIAL_ZOOM_EFFECT_TID" val="0"/>
  <p:tag name="KSO_WM_UNIT_PARTIAL_ZOOM_ORG_WIDTH" val="19200"/>
  <p:tag name="KSO_WM_UNIT_PARTIAL_ZOOM_ORG_HEIGHT" val="10800"/>
  <p:tag name="KSO_WM_UNIT_PARTIAL_ZOOM_CONFIRM_ZOOM_AREA" val="2.3155"/>
  <p:tag name="KSO_WM_UNIT_PARTIAL_ZOOM_HDImage" val="0"/>
</p:tagLst>
</file>

<file path=ppt/tags/tag476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8850_1_4"/>
  <p:tag name="KSO_WM_UNIT_ID" val="mixed20197100_1*ζ_h_i*1_1_4"/>
  <p:tag name="KSO_WM_TEMPLATE_CATEGORY" val="mixed"/>
  <p:tag name="KSO_WM_TEMPLATE_INDEX" val="20197100"/>
  <p:tag name="KSO_WM_UNIT_LAYERLEVEL" val="1_1_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8850_1_5"/>
  <p:tag name="KSO_WM_UNIT_ID" val="mixed20197100_1*ζ_h_i*1_1_5"/>
  <p:tag name="KSO_WM_TEMPLATE_CATEGORY" val="mixed"/>
  <p:tag name="KSO_WM_TEMPLATE_INDEX" val="20197100"/>
  <p:tag name="KSO_WM_UNIT_LAYERLEVEL" val="1_1_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8850_1_6"/>
  <p:tag name="KSO_WM_UNIT_ID" val="mixed20197100_1*ζ_h_i*1_1_6"/>
  <p:tag name="KSO_WM_TEMPLATE_CATEGORY" val="mixed"/>
  <p:tag name="KSO_WM_TEMPLATE_INDEX" val="20197100"/>
  <p:tag name="KSO_WM_UNIT_LAYERLEVEL" val="1_1_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8850_1_7"/>
  <p:tag name="KSO_WM_UNIT_ID" val="mixed20197100_1*ζ_h_i*1_1_7"/>
  <p:tag name="KSO_WM_TEMPLATE_CATEGORY" val="mixed"/>
  <p:tag name="KSO_WM_TEMPLATE_INDEX" val="20197100"/>
  <p:tag name="KSO_WM_UNIT_LAYERLEVEL" val="1_1_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SLIDE_BACKGROUND_TYPE" val="leftRight"/>
</p:tagLst>
</file>

<file path=ppt/tags/tag480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8850_1_8"/>
  <p:tag name="KSO_WM_UNIT_ID" val="mixed20197100_1*ζ_h_i*1_1_8"/>
  <p:tag name="KSO_WM_TEMPLATE_CATEGORY" val="mixed"/>
  <p:tag name="KSO_WM_TEMPLATE_INDEX" val="20197100"/>
  <p:tag name="KSO_WM_UNIT_LAYERLEVEL" val="1_1_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8850_1_9"/>
  <p:tag name="KSO_WM_UNIT_ID" val="mixed20197100_1*ζ_h_i*1_1_9"/>
  <p:tag name="KSO_WM_TEMPLATE_CATEGORY" val="mixed"/>
  <p:tag name="KSO_WM_TEMPLATE_INDEX" val="20197100"/>
  <p:tag name="KSO_WM_UNIT_LAYERLEVEL" val="1_1_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8850_1_10"/>
  <p:tag name="KSO_WM_UNIT_ID" val="mixed20197100_1*ζ_h_i*1_1_10"/>
  <p:tag name="KSO_WM_TEMPLATE_CATEGORY" val="mixed"/>
  <p:tag name="KSO_WM_TEMPLATE_INDEX" val="20197100"/>
  <p:tag name="KSO_WM_UNIT_LAYERLEVEL" val="1_1_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8850_1_11"/>
  <p:tag name="KSO_WM_UNIT_ID" val="mixed20197100_1*ζ_h_i*1_1_11"/>
  <p:tag name="KSO_WM_TEMPLATE_CATEGORY" val="mixed"/>
  <p:tag name="KSO_WM_TEMPLATE_INDEX" val="20197100"/>
  <p:tag name="KSO_WM_UNIT_LAYERLEVEL" val="1_1_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BEAUTIFY_FLAG" val="#wm#"/>
  <p:tag name="KSO_WM_TEMPLATE_CATEGORY" val="diagram"/>
  <p:tag name="KSO_WM_TEMPLATE_INDEX" val="20211077"/>
  <p:tag name="KSO_WM_SLIDE_LAYOUT_INFO" val="{&quot;backgroundInfo&quot;:[{&quot;bottom&quot;:0,&quot;bottomAbs&quot;:false,&quot;left&quot;:0,&quot;leftAbs&quot;:false,&quot;right&quot;:0.5,&quot;rightAbs&quot;:false,&quot;top&quot;:0,&quot;topAbs&quot;:false,&quot;type&quot;:&quot;leftRight&quot;},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10:54&quot;,&quot;maxSize&quot;:{&quot;size1&quot;:33.79961447465466},&quot;minSize&quot;:{&quot;size1&quot;:33.79961447465466},&quot;normalSize&quot;:{&quot;size1&quot;:33.79961447465466},&quot;subLayout&quot;:[{&quot;id&quot;:&quot;2021-04-01T15:10:54&quot;,&quot;margin&quot;:{&quot;bottom&quot;:2.9629998207092285,&quot;left&quot;:1.6929999589920044,&quot;right&quot;:0,&quot;top&quot;:2.9629998207092285},&quot;type&quot;:0},{&quot;direction&quot;:1,&quot;id&quot;:&quot;2021-04-01T15:10:54&quot;,&quot;maxSize&quot;:{&quot;size1&quot;:41.59941763882147},&quot;minSize&quot;:{&quot;size1&quot;:41.59941763882147},&quot;normalSize&quot;:{&quot;size1&quot;:41.59941763882147},&quot;subLayout&quot;:[{&quot;id&quot;:&quot;2021-04-01T15:10:54&quot;,&quot;margin&quot;:{&quot;bottom&quot;:7.197000503540039,&quot;left&quot;:1.6929999589920044,&quot;right&quot;:0,&quot;top&quot;:6.349999904632568},&quot;type&quot;:0},{&quot;id&quot;:&quot;2021-04-01T15:10:54&quot;,&quot;margin&quot;:{&quot;bottom&quot;:2.9629998207092285,&quot;left&quot;:1.6929999589920044,&quot;right&quot;:1.6929999589920044,&quot;top&quot;:2.9629998207092285},&quot;type&quot;:0}],&quot;type&quot;:0}],&quot;type&quot;:0}"/>
  <p:tag name="KSO_WM_SLIDE_BACKGROUND" val="[&quot;leftRight&quot;,&quot;general&quot;]"/>
  <p:tag name="KSO_WM_SLIDE_RATIO" val="1.777778"/>
  <p:tag name="KSO_WM_CHIP_INFOS" val="{&quot;layout_type&quot;:&quot;leftright&quot;,&quot;layout_feature&quot;:2,&quot;tags&quot;:{&quot;style&quot;:[&quot;商务&quot;,&quot;简约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CHIP_XID" val="5ed203c57ab0972fba70b229"/>
  <p:tag name="KSO_WM_CHIP_FILLPROP" val="[[{&quot;fill_id&quot;:&quot;91a4e7836c6d4155ad053c42651ba485&quot;,&quot;fill_align&quot;:&quot;cm&quot;,&quot;text_align&quot;:&quot;cm&quot;,&quot;text_direction&quot;:&quot;horizontal&quot;,&quot;chip_types&quot;:[&quot;header&quot;]},{&quot;fill_id&quot;:&quot;d8d47328ad0b4b23ad19654c6e197ee5&quot;,&quot;fill_align&quot;:&quot;cm&quot;,&quot;text_align&quot;:&quot;lm&quot;,&quot;text_direction&quot;:&quot;horizontal&quot;,&quot;chip_types&quot;:[&quot;text&quot;,&quot;picture&quot;]},{&quot;fill_id&quot;:&quot;d232afdae4364dcc930c0c19b5e28f45&quot;,&quot;fill_align&quot;:&quot;c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]}]]"/>
  <p:tag name="KSO_WM_SLIDE_ID" val="diagram2021107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540"/>
  <p:tag name="KSO_WM_SLIDE_POSITION" val="0*0"/>
  <p:tag name="KSO_WM_TAG_VERSION" val="1.0"/>
  <p:tag name="KSO_WM_SLIDE_LAYOUT" val="a_d"/>
  <p:tag name="KSO_WM_SLIDE_LAYOUT_CNT" val="1_2"/>
  <p:tag name="KSO_WM_CHIP_GROUPID" val="5ed7466bafe44fab1839bd3a"/>
  <p:tag name="KSO_WM_SLIDE_BK_DARK_LIGHT" val="2"/>
  <p:tag name="KSO_WM_SLIDE_BACKGROUND_TYPE" val="leftRight"/>
  <p:tag name="KSO_WM_SLIDE_SUPPORT_FEATURE_TYPE" val="0"/>
  <p:tag name="KSO_WM_TEMPLATE_ASSEMBLE_XID" val="60656ea64054ed1e2fb7fd14"/>
  <p:tag name="KSO_WM_TEMPLATE_ASSEMBLE_GROUPID" val="60656ea64054ed1e2fb7fd14"/>
</p:tagLst>
</file>

<file path=ppt/tags/tag485.xml><?xml version="1.0" encoding="utf-8"?>
<p:tagLst xmlns:p="http://schemas.openxmlformats.org/presentationml/2006/main">
  <p:tag name="KSO_WM_UNIT_DEFAULT_FONT" val="48;52;2"/>
  <p:tag name="KSO_WM_UNIT_BLOCK" val="0"/>
  <p:tag name="KSO_WM_UNIT_DEC_AREA_ID" val="7259eed289d94977857a93a9474f131a"/>
  <p:tag name="KSO_WM_UNIT_ISCONTENTSTITLE" val="0"/>
  <p:tag name="KSO_WM_UNIT_ISNUMDGMTITLE" val="0"/>
  <p:tag name="KSO_WM_UNIT_PRESET_TEXT" val="Thank you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167_20*a*1"/>
  <p:tag name="KSO_WM_TEMPLATE_CATEGORY" val="custom"/>
  <p:tag name="KSO_WM_TEMPLATE_INDEX" val="20225167"/>
  <p:tag name="KSO_WM_UNIT_LAYERLEVEL" val="1"/>
  <p:tag name="KSO_WM_TAG_VERSION" val="1.0"/>
  <p:tag name="KSO_WM_BEAUTIFY_FLAG" val="#wm#"/>
  <p:tag name="KSO_WM_CHIP_GROUPID" val="620b5266d9f311da4dab656b"/>
  <p:tag name="KSO_WM_CHIP_XID" val="620b5266d9f311da4dab656a"/>
  <p:tag name="KSO_WM_CHIP_FILLAREA_FILL_RULE" val="{&quot;fill_align&quot;:&quot;rm&quot;,&quot;fill_mode&quot;:&quot;adaptive&quot;,&quot;sacle_strategy&quot;:&quot;smart&quot;}"/>
  <p:tag name="KSO_WM_ASSEMBLE_CHIP_INDEX" val="a6ba7251953a4fd4919f69c8fd9257ec"/>
  <p:tag name="KSO_WM_UNIT_TEXT_FILL_FORE_SCHEMECOLOR_INDEX_BRIGHTNESS" val="0"/>
  <p:tag name="KSO_WM_UNIT_TEXT_FILL_FORE_SCHEMECOLOR_INDEX" val="13"/>
  <p:tag name="KSO_WM_UNIT_TEXT_FILL_TYPE" val="1"/>
</p:tagLst>
</file>

<file path=ppt/tags/tag486.xml><?xml version="1.0" encoding="utf-8"?>
<p:tagLst xmlns:p="http://schemas.openxmlformats.org/presentationml/2006/main">
  <p:tag name="KSO_WM_SLIDE_ID" val="custom20225167_20"/>
  <p:tag name="KSO_WM_TEMPLATE_SUBCATEGORY" val="21"/>
  <p:tag name="KSO_WM_TEMPLATE_MASTER_TYPE" val="1"/>
  <p:tag name="KSO_WM_TEMPLATE_COLOR_TYPE" val="1"/>
  <p:tag name="KSO_WM_SLIDE_ITEM_CNT" val="0"/>
  <p:tag name="KSO_WM_SLIDE_INDEX" val="20"/>
  <p:tag name="KSO_WM_TAG_VERSION" val="1.0"/>
  <p:tag name="KSO_WM_BEAUTIFY_FLAG" val="#wm#"/>
  <p:tag name="KSO_WM_TEMPLATE_CATEGORY" val="custom"/>
  <p:tag name="KSO_WM_TEMPLATE_INDEX" val="20225167"/>
  <p:tag name="KSO_WM_SLIDE_TYPE" val="endPage"/>
  <p:tag name="KSO_WM_SLIDE_SUBTYPE" val="pureTxt"/>
  <p:tag name="KSO_WM_SLIDE_LAYOUT" val="a_f"/>
  <p:tag name="KSO_WM_SLIDE_LAYOUT_CNT" val="1_1"/>
  <p:tag name="KSO_WM_CHIP_INFOS" val="{&quot;type&quot;:0,&quot;layout_type&quot;:&quot;1_NF_LC_10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512c68d3dcef8fee32c214"/>
  <p:tag name="KSO_WM_CHIP_FILLPROP" val="[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lm&quot;,&quot;chip_types&quot;:[&quot;diagram&quot;,&quot;header&quot;]}],[{&quot;text_align&quot;:&quot;lt&quot;,&quot;text_direction&quot;:&quot;horizontal&quot;,&quot;support_big_font&quot;:false,&quot;picture_toward&quot;:0,&quot;picture_dockside&quot;:[],&quot;fill_id&quot;:&quot;e1551c52eae24919b121ea6e15175291&quot;,&quot;fill_align&quot;:&quot;lm&quot;,&quot;chip_types&quot;:[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l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rm&quot;,&quot;chip_types&quot;:[&quot;diagram&quot;,&quot;header&quot;]}],[{&quot;text_align&quot;:&quot;lt&quot;,&quot;text_direction&quot;:&quot;horizontal&quot;,&quot;support_big_font&quot;:false,&quot;picture_toward&quot;:0,&quot;picture_dockside&quot;:[],&quot;fill_id&quot;:&quot;e1551c52eae24919b121ea6e15175291&quot;,&quot;fill_align&quot;:&quot;lm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r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rt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1551c52eae24919b121ea6e15175291&quot;,&quot;fill_align&quot;:&quot;cm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c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1551c52eae24919b121ea6e15175291&quot;,&quot;fill_align&quot;:&quot;ct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ct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1551c52eae24919b121ea6e15175291&quot;,&quot;fill_align&quot;:&quot;c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e1551c52eae24919b121ea6e15175291&quot;,&quot;fill_align&quot;:&quot;cb&quot;,&quot;chip_types&quot;:[&quot;diagram&quot;,&quot;header&quot;]}]]"/>
  <p:tag name="KSO_WM_CHIP_DECFILLPROP" val="[]"/>
  <p:tag name="KSO_WM_CHIP_GROUPID" val="61512c68d3dcef8fee32c213"/>
  <p:tag name="KSO_WM_SLIDE_LAYOUT_INFO" val="{&quot;id&quot;:&quot;2022-09-01T14:57:29&quot;,&quot;margin&quot;:{&quot;bottom&quot;:5.375168800354004,&quot;left&quot;:0.3463444411754608,&quot;right&quot;:13.161834716796875,&quot;top&quot;:5.105764865875244},&quot;type&quot;:0}"/>
  <p:tag name="KSO_WM_SLIDE_BK_DARK_LIGHT" val="2"/>
  <p:tag name="KSO_WM_SLIDE_BACKGROUND_TYPE" val="general"/>
  <p:tag name="KSO_WM_SLIDE_SUPPORT_FEATURE_TYPE" val="0"/>
  <p:tag name="KSO_WM_CHIP_COLORING" val="3"/>
  <p:tag name="KSO_WM_TEMPLATE_ASSEMBLE_XID" val="631057d0a35593066dff459b"/>
  <p:tag name="KSO_WM_TEMPLATE_ASSEMBLE_GROUPID" val="62e9d4f0295c1bf6da6753e2"/>
  <p:tag name="KSO_WM_SLIDE_ANIMATION_ID" val="3127900"/>
  <p:tag name="KSO_WM_SLIDE_ANIMATION_TYPE" val="0_9_1"/>
</p:tagLst>
</file>

<file path=ppt/tags/tag487.xml><?xml version="1.0" encoding="utf-8"?>
<p:tagLst xmlns:p="http://schemas.openxmlformats.org/presentationml/2006/main">
  <p:tag name="KSO_WPP_MARK_KEY" val="90794a57-6cb6-4407-a6d0-129d8e0a31e6"/>
  <p:tag name="COMMONDATA" val="eyJoZGlkIjoiYTY3MmQyMjdkYjVmOTA1MDE3N2I3OTdiZDY4MDlkMTUifQ==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84ed87059f28402a8f6bb78e553d8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f289d7b3a854c0a92aa3d6b6b2f8bb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75debaaf0d74df8b5d58db7efc848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c5979ebb4144d6bc1f25902fde6d05"/>
  <p:tag name="KSO_WM_SLIDE_BACKGROUND_TYPE" val="topBottom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d2f57dad07c4a8da2308b7c1418177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841fed813540c0aea3541efee3283b"/>
  <p:tag name="KSO_WM_SLIDE_BACKGROUND_TYPE" val="topBottom"/>
</p:tagLst>
</file>

<file path=ppt/tags/tag52.xml><?xml version="1.0" encoding="utf-8"?>
<p:tagLst xmlns:p="http://schemas.openxmlformats.org/presentationml/2006/main">
  <p:tag name="KSO_WM_SLIDE_BACKGROUND_TYPE" val="topBottom"/>
</p:tagLst>
</file>

<file path=ppt/tags/tag53.xml><?xml version="1.0" encoding="utf-8"?>
<p:tagLst xmlns:p="http://schemas.openxmlformats.org/presentationml/2006/main">
  <p:tag name="KSO_WM_SLIDE_BACKGROUND_TYPE" val="topBottom"/>
</p:tagLst>
</file>

<file path=ppt/tags/tag54.xml><?xml version="1.0" encoding="utf-8"?>
<p:tagLst xmlns:p="http://schemas.openxmlformats.org/presentationml/2006/main">
  <p:tag name="KSO_WM_SLIDE_BACKGROUND_TYPE" val="topBottom"/>
</p:tagLst>
</file>

<file path=ppt/tags/tag55.xml><?xml version="1.0" encoding="utf-8"?>
<p:tagLst xmlns:p="http://schemas.openxmlformats.org/presentationml/2006/main">
  <p:tag name="KSO_WM_SLIDE_BACKGROUND_TYPE" val="topBottom"/>
</p:tagLst>
</file>

<file path=ppt/tags/tag56.xml><?xml version="1.0" encoding="utf-8"?>
<p:tagLst xmlns:p="http://schemas.openxmlformats.org/presentationml/2006/main">
  <p:tag name="KSO_WM_SLIDE_BACKGROUND_TYPE" val="topBottom"/>
</p:tagLst>
</file>

<file path=ppt/tags/tag57.xml><?xml version="1.0" encoding="utf-8"?>
<p:tagLst xmlns:p="http://schemas.openxmlformats.org/presentationml/2006/main">
  <p:tag name="KSO_WM_SLIDE_BACKGROUND_TYPE" val="topBottom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29f14767260349229bd10e6fd37898e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74c429055d4ba8aafaa37337778b4f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e9f544dcc33481e924516c592d0f11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9bebc5663bc4deda41b95af4313e3d5"/>
  <p:tag name="KSO_WM_SLIDE_BACKGROUND_TYPE" val="bottomTop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4de4260d616f4689984c12363bde33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372e7ad03145a492cae85cdc0ce90f"/>
  <p:tag name="KSO_WM_SLIDE_BACKGROUND_TYPE" val="bottomTop"/>
</p:tagLst>
</file>

<file path=ppt/tags/tag61.xml><?xml version="1.0" encoding="utf-8"?>
<p:tagLst xmlns:p="http://schemas.openxmlformats.org/presentationml/2006/main">
  <p:tag name="KSO_WM_SLIDE_BACKGROUND_TYPE" val="bottomTop"/>
</p:tagLst>
</file>

<file path=ppt/tags/tag62.xml><?xml version="1.0" encoding="utf-8"?>
<p:tagLst xmlns:p="http://schemas.openxmlformats.org/presentationml/2006/main">
  <p:tag name="KSO_WM_SLIDE_BACKGROUND_TYPE" val="bottomTop"/>
</p:tagLst>
</file>

<file path=ppt/tags/tag63.xml><?xml version="1.0" encoding="utf-8"?>
<p:tagLst xmlns:p="http://schemas.openxmlformats.org/presentationml/2006/main">
  <p:tag name="KSO_WM_SLIDE_BACKGROUND_TYPE" val="bottomTop"/>
</p:tagLst>
</file>

<file path=ppt/tags/tag64.xml><?xml version="1.0" encoding="utf-8"?>
<p:tagLst xmlns:p="http://schemas.openxmlformats.org/presentationml/2006/main">
  <p:tag name="KSO_WM_SLIDE_BACKGROUND_TYPE" val="bottomTop"/>
</p:tagLst>
</file>

<file path=ppt/tags/tag65.xml><?xml version="1.0" encoding="utf-8"?>
<p:tagLst xmlns:p="http://schemas.openxmlformats.org/presentationml/2006/main">
  <p:tag name="KSO_WM_SLIDE_BACKGROUND_TYPE" val="bottomTop"/>
</p:tagLst>
</file>

<file path=ppt/tags/tag66.xml><?xml version="1.0" encoding="utf-8"?>
<p:tagLst xmlns:p="http://schemas.openxmlformats.org/presentationml/2006/main">
  <p:tag name="KSO_WM_SLIDE_BACKGROUND_TYPE" val="bottomTop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4ce5076ca49490aa796530eb1ff58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6494e74924b1cac7a4f85845d7a54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685e623302ce4267b205d6f592a97c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d561a6d451f42b3a40e688bda909dcc"/>
  <p:tag name="KSO_WM_SLIDE_BACKGROUND_TYPE" val="navigation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404c787bcff473b8ba7c6c57fc3e69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2275b681674445a9f5bc92a7677bb8a"/>
  <p:tag name="KSO_WM_SLIDE_BACKGROUND_TYPE" val="navigation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70.xml><?xml version="1.0" encoding="utf-8"?>
<p:tagLst xmlns:p="http://schemas.openxmlformats.org/presentationml/2006/main">
  <p:tag name="KSO_WM_SLIDE_BACKGROUND_TYPE" val="navigation"/>
</p:tagLst>
</file>

<file path=ppt/tags/tag71.xml><?xml version="1.0" encoding="utf-8"?>
<p:tagLst xmlns:p="http://schemas.openxmlformats.org/presentationml/2006/main">
  <p:tag name="KSO_WM_SLIDE_BACKGROUND_TYPE" val="navigation"/>
</p:tagLst>
</file>

<file path=ppt/tags/tag72.xml><?xml version="1.0" encoding="utf-8"?>
<p:tagLst xmlns:p="http://schemas.openxmlformats.org/presentationml/2006/main">
  <p:tag name="KSO_WM_SLIDE_BACKGROUND_TYPE" val="navigation"/>
</p:tagLst>
</file>

<file path=ppt/tags/tag73.xml><?xml version="1.0" encoding="utf-8"?>
<p:tagLst xmlns:p="http://schemas.openxmlformats.org/presentationml/2006/main">
  <p:tag name="KSO_WM_SLIDE_BACKGROUND_TYPE" val="navigation"/>
</p:tagLst>
</file>

<file path=ppt/tags/tag74.xml><?xml version="1.0" encoding="utf-8"?>
<p:tagLst xmlns:p="http://schemas.openxmlformats.org/presentationml/2006/main">
  <p:tag name="KSO_WM_SLIDE_BACKGROUND_TYPE" val="navigation"/>
</p:tagLst>
</file>

<file path=ppt/tags/tag75.xml><?xml version="1.0" encoding="utf-8"?>
<p:tagLst xmlns:p="http://schemas.openxmlformats.org/presentationml/2006/main">
  <p:tag name="KSO_WM_SLIDE_BACKGROUND_TYPE" val="navigation"/>
</p:tagLst>
</file>

<file path=ppt/tags/tag76.xml><?xml version="1.0" encoding="utf-8"?>
<p:tagLst xmlns:p="http://schemas.openxmlformats.org/presentationml/2006/main">
  <p:tag name="KSO_WM_SLIDE_BACKGROUND_TYPE" val="navigation"/>
</p:tagLst>
</file>

<file path=ppt/tags/tag77.xml><?xml version="1.0" encoding="utf-8"?>
<p:tagLst xmlns:p="http://schemas.openxmlformats.org/presentationml/2006/main">
  <p:tag name="KSO_WM_SLIDE_BACKGROUND_TYPE" val="navigation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1350_5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7043b0747e3ea6e292987a"/>
  <p:tag name="KSO_WM_UNIT_DEC_AREA_ID" val="c3c47e9106aa4c9ba8cc03f6cb11a0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cd088a257c46c99f2eed9935f0475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cffc9090112c4aabb93e26c63ae7017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79ed4b579634b8da1c9dd4800452cdb"/>
  <p:tag name="KSO_WM_SLIDE_BACKGROUND_TYPE" val="belt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0a04a935f024d0abc939a70a163bfe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e2e49afafdf470ea9252a2c4761b212"/>
  <p:tag name="KSO_WM_SLIDE_BACKGROUND_TYPE" val="belt"/>
</p:tagLst>
</file>

<file path=ppt/tags/tag81.xml><?xml version="1.0" encoding="utf-8"?>
<p:tagLst xmlns:p="http://schemas.openxmlformats.org/presentationml/2006/main">
  <p:tag name="KSO_WM_SLIDE_BACKGROUND_TYPE" val="belt"/>
</p:tagLst>
</file>

<file path=ppt/tags/tag82.xml><?xml version="1.0" encoding="utf-8"?>
<p:tagLst xmlns:p="http://schemas.openxmlformats.org/presentationml/2006/main">
  <p:tag name="KSO_WM_SLIDE_BACKGROUND_TYPE" val="belt"/>
</p:tagLst>
</file>

<file path=ppt/tags/tag83.xml><?xml version="1.0" encoding="utf-8"?>
<p:tagLst xmlns:p="http://schemas.openxmlformats.org/presentationml/2006/main">
  <p:tag name="KSO_WM_SLIDE_BACKGROUND_TYPE" val="belt"/>
</p:tagLst>
</file>

<file path=ppt/tags/tag84.xml><?xml version="1.0" encoding="utf-8"?>
<p:tagLst xmlns:p="http://schemas.openxmlformats.org/presentationml/2006/main">
  <p:tag name="KSO_WM_SLIDE_BACKGROUND_TYPE" val="belt"/>
</p:tagLst>
</file>

<file path=ppt/tags/tag85.xml><?xml version="1.0" encoding="utf-8"?>
<p:tagLst xmlns:p="http://schemas.openxmlformats.org/presentationml/2006/main">
  <p:tag name="KSO_WM_SLIDE_BACKGROUND_TYPE" val="belt"/>
</p:tagLst>
</file>

<file path=ppt/tags/tag86.xml><?xml version="1.0" encoding="utf-8"?>
<p:tagLst xmlns:p="http://schemas.openxmlformats.org/presentationml/2006/main">
  <p:tag name="KSO_WM_TEMPLATE_CATEGORY" val="custom"/>
  <p:tag name="KSO_WM_TEMPLATE_INDEX" val="20204372"/>
</p:tagLst>
</file>

<file path=ppt/tags/tag87.xml><?xml version="1.0" encoding="utf-8"?>
<p:tagLst xmlns:p="http://schemas.openxmlformats.org/presentationml/2006/main">
  <p:tag name="KSO_WM_TEMPLATE_CATEGORY" val="custom"/>
  <p:tag name="KSO_WM_TEMPLATE_INDEX" val="20204372"/>
</p:tagLst>
</file>

<file path=ppt/tags/tag8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37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11350_1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4"/>
  <p:tag name="KSO_WM_UNIT_DEC_AREA_ID" val="d6a69fb2f55f447c9ae032f571ce2de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3d9397526046409106d70e7abb6b23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0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同心逐梦 不断超越"/>
  <p:tag name="KSO_WM_CHIP_GROUPID" val="5ebd089d0ac41c4a0a525421"/>
  <p:tag name="KSO_WM_CHIP_XID" val="5ebd089d0ac41c4a0a525422"/>
  <p:tag name="KSO_WM_UNIT_DEC_AREA_ID" val="670a4140ee424892891929c85cacf1be"/>
  <p:tag name="KSO_WM_CHIP_FILLAREA_FILL_RULE" val="{&quot;fill_align&quot;:&quot;cm&quot;,&quot;fill_mode&quot;:&quot;adaptive&quot;,&quot;sacle_strategy&quot;:&quot;smart&quot;}"/>
  <p:tag name="KSO_WM_ASSEMBLE_CHIP_INDEX" val="77a99c3ea4aa4c9d91832a9c5e52a39e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92"/>
  <p:tag name="KSO_WM_TEMPLATE_ASSEMBLE_GROUPID" val="5f71458e0ff15d9a40ec679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1350_2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5"/>
  <p:tag name="KSO_WM_UNIT_DEC_AREA_ID" val="668817deba5f4351a68c0a6b22c944f5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9c5b8e7f133466c83464711d523d215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353c1abf773d47cc847fe96981417d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6d46f9d80d458a84de4fa776ce5259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1b771c78977d4710b2c23a2cf92cd89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1ea75d23b1545e3976acc3313a251e6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350_1*a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5517e62d4b7844caac8f10c50199d86f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1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350_1*b*1"/>
  <p:tag name="KSO_WM_TEMPLATE_CATEGORY" val="custom"/>
  <p:tag name="KSO_WM_TEMPLATE_INDEX" val="2021135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098cf2c36e3848dfb640aa9a4e09285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e472778613974ba1aefea77c9dbc5ef6"/>
  <p:tag name="KSO_WM_UNIT_TEXT_FILL_FORE_SCHEMECOLOR_INDEX_BRIGHTNESS" val="0.35"/>
  <p:tag name="KSO_WM_UNIT_TEXT_FILL_FORE_SCHEMECOLOR_INDEX" val="13"/>
  <p:tag name="KSO_WM_UNIT_TEXT_FILL_TYPE" val="1"/>
  <p:tag name="KSO_WM_TEMPLATE_ASSEMBLE_XID" val="5f71458e0ff15d9a40ec6782"/>
  <p:tag name="KSO_WM_TEMPLATE_ASSEMBLE_GROUPID" val="5f71458e0ff15d9a40ec678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83d6aa288a0f4594b481ed84eed9c0c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15aa2e8074b46f492fde0e3ecf2aa4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1350_3*i*1"/>
  <p:tag name="KSO_WM_TEMPLATE_CATEGORY" val="chip"/>
  <p:tag name="KSO_WM_TEMPLATE_INDEX" val="20211350"/>
  <p:tag name="KSO_WM_UNIT_LAYERLEVEL" val="1"/>
  <p:tag name="KSO_WM_TAG_VERSION" val="1.0"/>
  <p:tag name="KSO_WM_BEAUTIFY_FLAG" val="#wm#"/>
  <p:tag name="KSO_WM_CHIP_GROUPID" val="5f6de175747e3ea6e2855c03"/>
  <p:tag name="KSO_WM_CHIP_XID" val="5f6de175747e3ea6e2855c06"/>
  <p:tag name="KSO_WM_UNIT_DEC_AREA_ID" val="d77be5001bfe4efd9c15b0f6394d8e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41b7a339ee348a6b73c56a496bed12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E8EEF2"/>
      </a:dk2>
      <a:lt2>
        <a:srgbClr val="F9FAFB"/>
      </a:lt2>
      <a:accent1>
        <a:srgbClr val="2B4663"/>
      </a:accent1>
      <a:accent2>
        <a:srgbClr val="5C7885"/>
      </a:accent2>
      <a:accent3>
        <a:srgbClr val="94ACBC"/>
      </a:accent3>
      <a:accent4>
        <a:srgbClr val="B9CAE1"/>
      </a:accent4>
      <a:accent5>
        <a:srgbClr val="97ABBD"/>
      </a:accent5>
      <a:accent6>
        <a:srgbClr val="3B606F"/>
      </a:accent6>
      <a:hlink>
        <a:srgbClr val="5FCBFB"/>
      </a:hlink>
      <a:folHlink>
        <a:srgbClr val="B759B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254A4C"/>
      </a:dk2>
      <a:lt2>
        <a:srgbClr val="D3E7E8"/>
      </a:lt2>
      <a:accent1>
        <a:srgbClr val="84BABD"/>
      </a:accent1>
      <a:accent2>
        <a:srgbClr val="8FAFBC"/>
      </a:accent2>
      <a:accent3>
        <a:srgbClr val="9BA4BC"/>
      </a:accent3>
      <a:accent4>
        <a:srgbClr val="A69ABB"/>
      </a:accent4>
      <a:accent5>
        <a:srgbClr val="B28FBB"/>
      </a:accent5>
      <a:accent6>
        <a:srgbClr val="BE85BB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AFB6AF"/>
      </a:dk2>
      <a:lt2>
        <a:srgbClr val="D8DBD8"/>
      </a:lt2>
      <a:accent1>
        <a:srgbClr val="57647A"/>
      </a:accent1>
      <a:accent2>
        <a:srgbClr val="576874"/>
      </a:accent2>
      <a:accent3>
        <a:srgbClr val="576D6E"/>
      </a:accent3>
      <a:accent4>
        <a:srgbClr val="577168"/>
      </a:accent4>
      <a:accent5>
        <a:srgbClr val="577662"/>
      </a:accent5>
      <a:accent6>
        <a:srgbClr val="577A5C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720</Words>
  <Application>WPS 演示</Application>
  <PresentationFormat>宽屏</PresentationFormat>
  <Paragraphs>112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14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汉仪旗黑-85S</vt:lpstr>
      <vt:lpstr>黑体</vt:lpstr>
      <vt:lpstr>汉仪中黑 简</vt:lpstr>
      <vt:lpstr>汉仪大黑简</vt:lpstr>
      <vt:lpstr>汉仪旗黑-35S</vt:lpstr>
      <vt:lpstr>Arial Black</vt:lpstr>
      <vt:lpstr>Dubai Medium</vt:lpstr>
      <vt:lpstr>Source Sans Pro</vt:lpstr>
      <vt:lpstr>汉仪雪君体简</vt:lpstr>
      <vt:lpstr>Wingdings</vt:lpstr>
      <vt:lpstr>Segoe UI</vt:lpstr>
      <vt:lpstr>方正舒体</vt:lpstr>
      <vt:lpstr>仿宋</vt:lpstr>
      <vt:lpstr>Arial Unicode MS</vt:lpstr>
      <vt:lpstr>Calibri</vt:lpstr>
      <vt:lpstr>Arial</vt:lpstr>
      <vt:lpstr>Office 主题</vt:lpstr>
      <vt:lpstr>2_Office 主题​​</vt:lpstr>
      <vt:lpstr>1_Office 主题</vt:lpstr>
      <vt:lpstr>2_Office 主题</vt:lpstr>
      <vt:lpstr>1_Office 主题​​</vt:lpstr>
      <vt:lpstr>4_Office 主题​​</vt:lpstr>
      <vt:lpstr>吃了么 		 商业计划书</vt:lpstr>
      <vt:lpstr>PowerPoint 演示文稿</vt:lpstr>
      <vt:lpstr>PowerPoint 演示文稿</vt:lpstr>
      <vt:lpstr>在 吃了么， 			你可以：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部分后端管理功能实现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</dc:creator>
  <cp:lastModifiedBy>绘梨衣</cp:lastModifiedBy>
  <cp:revision>8</cp:revision>
  <dcterms:created xsi:type="dcterms:W3CDTF">2022-09-25T13:26:00Z</dcterms:created>
  <dcterms:modified xsi:type="dcterms:W3CDTF">2022-09-26T03:33:35Z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06C96822EB9946C9B45F16F62F7B7D86</vt:lpwstr>
  </property>
  <property fmtid="{D5CDD505-2E9C-101B-9397-08002B2CF9AE}" pid="3" name="KSOProductBuildVer">
    <vt:lpwstr>2052-11.1.0.12358</vt:lpwstr>
  </property>
</Properties>
</file>